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309" r:id="rId5"/>
    <p:sldId id="29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F513"/>
    <a:srgbClr val="FF0000"/>
    <a:srgbClr val="E74C3C"/>
    <a:srgbClr val="003E2B"/>
    <a:srgbClr val="67217A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>
        <p:scale>
          <a:sx n="75" d="100"/>
          <a:sy n="75" d="100"/>
        </p:scale>
        <p:origin x="974" y="12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A6CA-0CB2-4E13-AF18-FF7AE461E7A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BAD-EE21-4605-9048-9078E668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عنوان دوره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6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A14-4A58-E68E-3B41-187CF1B6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9421-A577-62CA-1440-8E141B1C9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0332-EB64-8F37-A664-38FFD70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D0B-9510-11DC-ED05-9929ECB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3AF2-6EC0-8D24-8358-AAB60D08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FE9D-8B42-737A-DB84-7C6660B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91DF-2479-3E54-80AB-766FF8D6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95BA-4B86-73DE-2D4D-4AE1819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0304-A8F8-8501-9CFC-A938F023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E917-7E52-1BF8-B9E5-10820C1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3231-A6C8-F1A5-911C-F9C86680E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41F05-46FE-3C7A-C8BF-7844666F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75B8-3F10-AA64-C852-2A069A43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9F2C-03E6-57DC-B098-DA5823B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0AFB-BC72-8065-6080-FDF8FC5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D30-0D03-6B1A-5564-74567CA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0691-C528-E005-4F14-43C5E4A1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2094-9E0C-879B-315F-CA55BB01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AEA2-A932-7C92-975B-CBC78521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4816-D2F6-0396-7886-2BBAF38A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7FD1-CB33-977B-E6A0-387613FD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C27B-6DB3-E558-2ECB-D7C1EC4D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77E1-9E41-436E-9A61-45C13468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1106-75C9-C7D5-46F7-6EBC833F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7076-1BDB-4683-0A90-1ADD89B7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1079-1799-283C-743D-C66B172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F52E-3CFE-5120-6F23-6BDECEB6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6A2B-5310-A51E-BDBA-3B6885EF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B722-9A63-B257-FFB4-B03B729C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5341-9128-5FB0-5593-F48E7CB8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79BA-3380-9BB0-4FB6-C9062E9A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1AE9-0C37-2F10-04C2-382163A7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BB542-33DA-D8BC-0847-C9235F7A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CF2-050D-3776-D02B-1DA6BBA2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27F1A-9194-E5A2-8B7F-2ECD1D5D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3AF92-F050-AF03-3ACC-E4F13D36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1627A-73B4-5419-8434-C68A3F7C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A9A49-E530-FC4B-DDCD-F036AA1F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4801-7518-0D98-5C3E-2113F91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D8FE-88F5-248A-C607-3AB0ED8C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7DBDF-3632-570C-C630-C300BF3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1C33-3D1B-B972-E633-E4AE0B9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93E25-9B9D-DD12-6739-3124D9B9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671D1-7E3A-51D1-73DA-888EFB4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3CAC-5800-372F-FA63-DD7BA25B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2C90-AC34-6429-1A27-1E89028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BDDB-851A-0528-34C3-991E271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62B8-9A18-4F2C-A9F2-79AD679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E54F7-DD94-2A60-906A-3A91DEEF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DF6F-D402-E49A-A9C9-A57CC45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43E1-184A-5400-64E3-A9846C0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4DD4-C029-BF88-3A52-2E85BAFF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36F2-CF5F-0B8B-D597-F5DF6B2F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1C0C0-FB22-BDFD-5353-3D53C042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B9E0-AD94-B4EF-8640-90CFFFC2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B0BB-CA5C-CD8B-8D9E-1A75674D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990C-01E5-CEBE-05D8-414DA7C9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ACB8B-DBA2-C3B3-2480-1561FD55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28B16-2EFE-16AD-388B-3B6981A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9749-BBC3-1ECB-B4FB-676713B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2744-02BC-E340-BCC5-26D6610E0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6247-59F0-4993-A61D-0CFDB50706E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6812-2F0F-076A-D58A-372475A4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2371-096F-7820-E656-F13458A1D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tower and red text&#10;&#10;Description automatically generated">
            <a:extLst>
              <a:ext uri="{FF2B5EF4-FFF2-40B4-BE49-F238E27FC236}">
                <a16:creationId xmlns:a16="http://schemas.microsoft.com/office/drawing/2014/main" id="{4764E22B-B296-6151-04D0-E168CF9C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78" y="887335"/>
            <a:ext cx="3727044" cy="37270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1D37FE-DDE6-0C1D-CF63-9973F19AF2C1}"/>
              </a:ext>
            </a:extLst>
          </p:cNvPr>
          <p:cNvSpPr txBox="1"/>
          <p:nvPr/>
        </p:nvSpPr>
        <p:spPr>
          <a:xfrm>
            <a:off x="4500724" y="3769901"/>
            <a:ext cx="319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Tehran</a:t>
            </a:r>
            <a:r>
              <a:rPr lang="en-US" sz="4000" b="1" dirty="0" err="1">
                <a:solidFill>
                  <a:srgbClr val="E74C3C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IT</a:t>
            </a:r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.Net</a:t>
            </a:r>
            <a:endParaRPr lang="en-US" sz="4000" b="1" dirty="0">
              <a:solidFill>
                <a:srgbClr val="AAAAAA"/>
              </a:solidFill>
              <a:latin typeface="Franklin Gothic Heavy" panose="020F0502020204030204" pitchFamily="34" charset="0"/>
              <a:ea typeface="STHupo" panose="020B0503020204020204" pitchFamily="2" charset="-122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89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8ABF2A-549B-3D34-7089-F16521FF0127}"/>
              </a:ext>
            </a:extLst>
          </p:cNvPr>
          <p:cNvSpPr/>
          <p:nvPr/>
        </p:nvSpPr>
        <p:spPr>
          <a:xfrm rot="19440077">
            <a:off x="2328790" y="2447598"/>
            <a:ext cx="4400940" cy="1656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 MAPPER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9D7CFA-9C58-D5A7-E74D-03B9E53CF5A9}"/>
              </a:ext>
            </a:extLst>
          </p:cNvPr>
          <p:cNvSpPr/>
          <p:nvPr/>
        </p:nvSpPr>
        <p:spPr>
          <a:xfrm rot="1605294">
            <a:off x="5663916" y="1907707"/>
            <a:ext cx="4400940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 Core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E6711-9707-7AD8-58AF-A19C03148C6C}"/>
              </a:ext>
            </a:extLst>
          </p:cNvPr>
          <p:cNvSpPr/>
          <p:nvPr/>
        </p:nvSpPr>
        <p:spPr>
          <a:xfrm rot="20800038">
            <a:off x="3915194" y="3567128"/>
            <a:ext cx="4400940" cy="16561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چیــــــــــــــست ؟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89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71373E-E66C-5BA2-4666-437039231D45}"/>
              </a:ext>
            </a:extLst>
          </p:cNvPr>
          <p:cNvSpPr/>
          <p:nvPr/>
        </p:nvSpPr>
        <p:spPr>
          <a:xfrm>
            <a:off x="828733" y="1560871"/>
            <a:ext cx="7125564" cy="1868129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AutoMapper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یک کتابخانه قدرتمند در دنیای دات‌نت است که وظیفه آن نگاشت یا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Mapping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بین دو نوع شیء مختلف است.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510AB-17B1-F405-CFA3-178BD2783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27" y="216309"/>
            <a:ext cx="533474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87DEF-29D6-0ADA-FD68-6BE345D1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3" y="3779490"/>
            <a:ext cx="7125565" cy="274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26A39-7E95-5907-997D-6DAE0CA87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DF51B0-59C9-D4C9-884B-315EDF6039AF}"/>
              </a:ext>
            </a:extLst>
          </p:cNvPr>
          <p:cNvSpPr/>
          <p:nvPr/>
        </p:nvSpPr>
        <p:spPr>
          <a:xfrm>
            <a:off x="2161343" y="3429000"/>
            <a:ext cx="8026627" cy="255884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زبان ساده،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AutoMapper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به شما کمک می‌کند تا داده‌های یک مدل را به مدل دیگری بدون نیاز به کدنویسی دستی تبدیل کنید. با استفاده از این ابزار، می‌توانید از کدنویسی‌های تکراری و زمان‌بر جلوگیری کنید و توسعه نرم‌افزار خود را سریع‌تر و کارآمدتر کنید.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7E1F57-80A0-0070-6AC8-EBBC87C8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44" y="827035"/>
            <a:ext cx="8026627" cy="26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82CEF-2EC6-7B3B-FEEF-89FA29172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D2E6F6-61D2-3B77-1F52-42F9BE38F5C2}"/>
              </a:ext>
            </a:extLst>
          </p:cNvPr>
          <p:cNvSpPr/>
          <p:nvPr/>
        </p:nvSpPr>
        <p:spPr>
          <a:xfrm>
            <a:off x="2428569" y="1653056"/>
            <a:ext cx="9418300" cy="1070480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صرفه‌جویی در زمان: نوشتن کدهای نگاشت داده‌ها می‌تواند بسیار وقت‌گیر باشد، مخصوصاً در پروژه‌های بزرگ.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AutoMapper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این کار را تنها با چند خط کد انجام می‌دهد.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512E6-AD50-BBC5-B154-1FD22A6CE062}"/>
              </a:ext>
            </a:extLst>
          </p:cNvPr>
          <p:cNvSpPr/>
          <p:nvPr/>
        </p:nvSpPr>
        <p:spPr>
          <a:xfrm>
            <a:off x="5403705" y="763530"/>
            <a:ext cx="6443164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چرا باید از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AutoMapper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استفاده کنیم؟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CE805-0779-A2C2-FF37-566E2D607D73}"/>
              </a:ext>
            </a:extLst>
          </p:cNvPr>
          <p:cNvSpPr/>
          <p:nvPr/>
        </p:nvSpPr>
        <p:spPr>
          <a:xfrm>
            <a:off x="2428569" y="2847676"/>
            <a:ext cx="9418300" cy="1070480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کاهش پیچیدگی و خطا: نگاشت داده‌ها به صورت دستی ممکن است باعث بروز خطاهای ناخواسته شود.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AutoMapper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با مکانیزم‌های داخلی خود، این خطاها را کاهش می‌دهد.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0FEB91-8A10-CCA2-2A7C-21D85D4067B0}"/>
              </a:ext>
            </a:extLst>
          </p:cNvPr>
          <p:cNvSpPr/>
          <p:nvPr/>
        </p:nvSpPr>
        <p:spPr>
          <a:xfrm>
            <a:off x="2428569" y="4042296"/>
            <a:ext cx="9418300" cy="1070480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بهبود خوانایی کد: با استفاده از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AutoMapper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،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دیگر نیازی به نوشتن کدهای نگاشت طولانی و تکراری ندارید، که باعث می‌شود کد شما خواناتر و قابل نگهداری‌تر شود.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D5E8E5-5AD4-B9C1-DD3E-28216F4AFE66}"/>
              </a:ext>
            </a:extLst>
          </p:cNvPr>
          <p:cNvSpPr/>
          <p:nvPr/>
        </p:nvSpPr>
        <p:spPr>
          <a:xfrm>
            <a:off x="2428569" y="5233238"/>
            <a:ext cx="9418300" cy="1070480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en-US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AutoMapper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به خوبی با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ادغام می‌شود و کار با داده‌ها را در پروژه‌های شما ساده‌تر می‌کند.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396E89-37F0-918F-9281-2913FAAFA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961" y="28725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199</Words>
  <Application>Microsoft Office PowerPoint</Application>
  <PresentationFormat>Widescreen</PresentationFormat>
  <Paragraphs>13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Aharoni</vt:lpstr>
      <vt:lpstr>Arial</vt:lpstr>
      <vt:lpstr>B Bardiya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 ahadia</dc:creator>
  <cp:lastModifiedBy>mohammadreza ahadia</cp:lastModifiedBy>
  <cp:revision>52</cp:revision>
  <dcterms:created xsi:type="dcterms:W3CDTF">2024-01-09T17:28:47Z</dcterms:created>
  <dcterms:modified xsi:type="dcterms:W3CDTF">2024-12-14T12:42:04Z</dcterms:modified>
</cp:coreProperties>
</file>