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309" r:id="rId5"/>
    <p:sldId id="276" r:id="rId6"/>
    <p:sldId id="293" r:id="rId7"/>
    <p:sldId id="307" r:id="rId8"/>
    <p:sldId id="296" r:id="rId9"/>
    <p:sldId id="304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F513"/>
    <a:srgbClr val="FF0000"/>
    <a:srgbClr val="E74C3C"/>
    <a:srgbClr val="003E2B"/>
    <a:srgbClr val="67217A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عنوان دوره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2CEF-2EC6-7B3B-FEEF-89FA2917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1966D0-5F00-B10D-7FC9-D6C7B7867778}"/>
              </a:ext>
            </a:extLst>
          </p:cNvPr>
          <p:cNvSpPr/>
          <p:nvPr/>
        </p:nvSpPr>
        <p:spPr>
          <a:xfrm>
            <a:off x="5299587" y="1889030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جداسازی مسئولیت‌ها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530C5-C2DD-E6B3-E4DD-987B83FAC13F}"/>
              </a:ext>
            </a:extLst>
          </p:cNvPr>
          <p:cNvSpPr/>
          <p:nvPr/>
        </p:nvSpPr>
        <p:spPr>
          <a:xfrm>
            <a:off x="5299587" y="2759185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امنیت داده‌ها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7B2F3-D271-B5E6-C7B0-A18C69B8CDAA}"/>
              </a:ext>
            </a:extLst>
          </p:cNvPr>
          <p:cNvSpPr/>
          <p:nvPr/>
        </p:nvSpPr>
        <p:spPr>
          <a:xfrm>
            <a:off x="5299587" y="3629340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جلوگیری از تغییرات ناخواسته در دیتابیس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B5658-4140-877C-F5A0-78587AD15758}"/>
              </a:ext>
            </a:extLst>
          </p:cNvPr>
          <p:cNvSpPr/>
          <p:nvPr/>
        </p:nvSpPr>
        <p:spPr>
          <a:xfrm>
            <a:off x="5299587" y="4499495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افزایش انعطاف‌پذیری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71EC58-E84D-D92B-610D-A193B474020A}"/>
              </a:ext>
            </a:extLst>
          </p:cNvPr>
          <p:cNvSpPr/>
          <p:nvPr/>
        </p:nvSpPr>
        <p:spPr>
          <a:xfrm>
            <a:off x="2874418" y="287253"/>
            <a:ext cx="6443164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چرا از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 جای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Model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در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 </a:t>
            </a: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استفاده میکنیم ؟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6ED74-6487-2906-7322-3A1643E9D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1529564"/>
            <a:ext cx="4605472" cy="4605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FC6B44-AC42-81C0-DEC2-C94EEE5382CB}"/>
              </a:ext>
            </a:extLst>
          </p:cNvPr>
          <p:cNvSpPr/>
          <p:nvPr/>
        </p:nvSpPr>
        <p:spPr>
          <a:xfrm>
            <a:off x="5299586" y="5369650"/>
            <a:ext cx="6468623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سادگی در اعتبارسنجی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5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 rot="19440077">
            <a:off x="2328790" y="2447598"/>
            <a:ext cx="4400940" cy="16561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View Model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9D7CFA-9C58-D5A7-E74D-03B9E53CF5A9}"/>
              </a:ext>
            </a:extLst>
          </p:cNvPr>
          <p:cNvSpPr/>
          <p:nvPr/>
        </p:nvSpPr>
        <p:spPr>
          <a:xfrm rot="1605294">
            <a:off x="5663916" y="1907707"/>
            <a:ext cx="4400940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 Core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4E6711-9707-7AD8-58AF-A19C03148C6C}"/>
              </a:ext>
            </a:extLst>
          </p:cNvPr>
          <p:cNvSpPr/>
          <p:nvPr/>
        </p:nvSpPr>
        <p:spPr>
          <a:xfrm rot="20800038">
            <a:off x="3915194" y="3567128"/>
            <a:ext cx="4400940" cy="165618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چیــــــــــــــست ؟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89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1AB311-7A80-1C46-EBFC-20938A5DECDD}"/>
              </a:ext>
            </a:extLst>
          </p:cNvPr>
          <p:cNvSpPr/>
          <p:nvPr/>
        </p:nvSpPr>
        <p:spPr>
          <a:xfrm>
            <a:off x="553430" y="3106066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 بیان دیگر،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پل ارتباطی بین مدل –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Model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لایه نمایش –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است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1373E-E66C-5BA2-4666-437039231D45}"/>
              </a:ext>
            </a:extLst>
          </p:cNvPr>
          <p:cNvSpPr/>
          <p:nvPr/>
        </p:nvSpPr>
        <p:spPr>
          <a:xfrm>
            <a:off x="553430" y="2205651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معماری‌های نرم‌افزار،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یک شیء است که برای مدیریت داده‌هایی استفاده می‌شود.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91F24A-71EF-5C59-22CB-D0EDDB41CD55}"/>
              </a:ext>
            </a:extLst>
          </p:cNvPr>
          <p:cNvSpPr/>
          <p:nvPr/>
        </p:nvSpPr>
        <p:spPr>
          <a:xfrm>
            <a:off x="553430" y="4006481"/>
            <a:ext cx="8434072" cy="765386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 داده‌هایی را فراهم می‌کند که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برای نمایش به کاربر نیاز دارد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510AB-17B1-F405-CFA3-178BD278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27" y="216309"/>
            <a:ext cx="5334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6A39-7E95-5907-997D-6DAE0CA8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9B9D6B-2EAF-572B-A0DB-5E1FE8CC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4" y="2336936"/>
            <a:ext cx="11428571" cy="2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2B30B0-4031-408F-FB99-D9A76E56E2D6}"/>
              </a:ext>
            </a:extLst>
          </p:cNvPr>
          <p:cNvSpPr/>
          <p:nvPr/>
        </p:nvSpPr>
        <p:spPr>
          <a:xfrm>
            <a:off x="5292576" y="1502491"/>
            <a:ext cx="6476636" cy="3720282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داده‌های مورد نیاز ویو را فراهم میکند</a:t>
            </a:r>
          </a:p>
          <a:p>
            <a:pPr algn="ctr" rtl="1">
              <a:lnSpc>
                <a:spcPct val="200000"/>
              </a:lnSpc>
            </a:pP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‌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تنها شامل داده‌هایی هستند که به صورت مستقیم در رابط کاربری نمایش داده می‌شوند. این داده‌ها ممکن است دقیقاً مطابق با ساختار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Model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دیتابیس نباشند و به شکل ساده‌تر یا قابل نمایش‌تری سازماندهی شده باشند.</a:t>
            </a:r>
          </a:p>
          <a:p>
            <a:pPr algn="ctr" rtl="1">
              <a:lnSpc>
                <a:spcPct val="200000"/>
              </a:lnSpc>
            </a:pPr>
            <a:endParaRPr lang="fa-IR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90C43A-EC6F-666D-32BB-F9C0930D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55" y="-132735"/>
            <a:ext cx="6990735" cy="69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82CEF-2EC6-7B3B-FEEF-89FA29172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014A6E-1CF6-9778-5ACF-C94C4E972E3F}"/>
              </a:ext>
            </a:extLst>
          </p:cNvPr>
          <p:cNvSpPr/>
          <p:nvPr/>
        </p:nvSpPr>
        <p:spPr>
          <a:xfrm>
            <a:off x="5233583" y="1246854"/>
            <a:ext cx="6476636" cy="3720282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نمایش داده‌ها را تسهیل میکند. </a:t>
            </a:r>
          </a:p>
          <a:p>
            <a:pPr algn="ctr" rtl="1">
              <a:lnSpc>
                <a:spcPct val="200000"/>
              </a:lnSpc>
            </a:pP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‌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ها می‌توانند داده‌ها را از چندین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Model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ترکیب کنند و اطلاعات را به شکل دقیق‌تری برای نمایش در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UI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فراهم کنند.  برای مثال، اگر برای نمایش یک صفحه کاربری نیاز به اطلاعات حساب کاربری و سفارشات کاربر باشد،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می‌تواند این داده‌ها را ترکیب کند.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27257-FA80-C1B5-2B39-BFB795F4C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077"/>
            <a:ext cx="6041923" cy="60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AD02B-8FB5-CCEF-07BD-A6F40C05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700129-8D73-E202-6578-26CB3A0C3316}"/>
              </a:ext>
            </a:extLst>
          </p:cNvPr>
          <p:cNvSpPr/>
          <p:nvPr/>
        </p:nvSpPr>
        <p:spPr>
          <a:xfrm>
            <a:off x="681247" y="1384506"/>
            <a:ext cx="6476636" cy="3720282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منطق کسب‌وکار را از منطق نمایش جدا میکند. </a:t>
            </a:r>
          </a:p>
          <a:p>
            <a:pPr algn="ctr" rtl="1">
              <a:lnSpc>
                <a:spcPct val="20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استفاده از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 جدا شدن منطق کسب‌وکار –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Business Logic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از منطق نمایش –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Presentation Logic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کمک می‌کند. این جداسازی باعث می‌شود که برنامه‌ها ساختارمندتر و قابل نگهداری‌تر شوند.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46E7A-191E-5BEC-F914-5F259C83A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91" y="563127"/>
            <a:ext cx="5512209" cy="55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C845B-3C3E-9941-D65F-840D65A64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DA2245-245E-7F14-E4A4-351C81A21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140"/>
            <a:ext cx="7885471" cy="78854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C9A983-1A34-3914-F81C-02EBB453BE04}"/>
              </a:ext>
            </a:extLst>
          </p:cNvPr>
          <p:cNvSpPr/>
          <p:nvPr/>
        </p:nvSpPr>
        <p:spPr>
          <a:xfrm>
            <a:off x="1330176" y="1364842"/>
            <a:ext cx="6476636" cy="3720282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امنیت داده‌ها را مدیریت میکند.</a:t>
            </a:r>
          </a:p>
          <a:p>
            <a:pPr algn="ctr" rtl="1">
              <a:lnSpc>
                <a:spcPct val="20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با استفاده از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،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می‌توان فقط داده‌های ضروری و مورد نیاز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را تعریف کرد و از ارسال مستقیم داده‌های حساس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Model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به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جلوگیری کرد.</a:t>
            </a:r>
          </a:p>
        </p:txBody>
      </p:sp>
    </p:spTree>
    <p:extLst>
      <p:ext uri="{BB962C8B-B14F-4D97-AF65-F5344CB8AC3E}">
        <p14:creationId xmlns:p14="http://schemas.microsoft.com/office/powerpoint/2010/main" val="21999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504B6-4C48-2BF4-E296-4536316CE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33F39-8DB3-0999-6F30-A3B3CA7AD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542" y="0"/>
            <a:ext cx="6858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D2A88D-5374-95AF-2C7F-377CE2958F4D}"/>
              </a:ext>
            </a:extLst>
          </p:cNvPr>
          <p:cNvSpPr/>
          <p:nvPr/>
        </p:nvSpPr>
        <p:spPr>
          <a:xfrm>
            <a:off x="4437169" y="1335346"/>
            <a:ext cx="6476636" cy="3708602"/>
          </a:xfrm>
          <a:prstGeom prst="rect">
            <a:avLst/>
          </a:prstGeom>
          <a:solidFill>
            <a:srgbClr val="67217A"/>
          </a:solidFill>
          <a:ln>
            <a:solidFill>
              <a:srgbClr val="67217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اعتبارسنجی داده‌ها را انجام میدهد. </a:t>
            </a:r>
          </a:p>
          <a:p>
            <a:pPr algn="ctr" rtl="1">
              <a:lnSpc>
                <a:spcPct val="20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ViewModel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می‌توان قوانین اعتبارسنجی تعریف کرد تا داده‌هایی که کاربر وارد می‌کند پیش از ارسال به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Model </a:t>
            </a: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و ذخیره در دیتابیس بررسی شوند.</a:t>
            </a:r>
            <a:endParaRPr lang="fa-IR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81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290</Words>
  <Application>Microsoft Office PowerPoint</Application>
  <PresentationFormat>Widescreen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49</cp:revision>
  <dcterms:created xsi:type="dcterms:W3CDTF">2024-01-09T17:28:47Z</dcterms:created>
  <dcterms:modified xsi:type="dcterms:W3CDTF">2024-11-13T12:18:40Z</dcterms:modified>
</cp:coreProperties>
</file>