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6" r:id="rId5"/>
    <p:sldId id="291" r:id="rId6"/>
    <p:sldId id="292" r:id="rId7"/>
    <p:sldId id="293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2B"/>
    <a:srgbClr val="67217A"/>
    <a:srgbClr val="AAAAAA"/>
    <a:srgbClr val="E7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عنوان دوره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0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19440077">
            <a:off x="2328790" y="2447598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Object Relational Mapping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1605294">
            <a:off x="5663916" y="1907707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ORM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0800038">
            <a:off x="3915194" y="3567128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چیــــــــــــــست 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1AB311-7A80-1C46-EBFC-20938A5DECDD}"/>
              </a:ext>
            </a:extLst>
          </p:cNvPr>
          <p:cNvSpPr/>
          <p:nvPr/>
        </p:nvSpPr>
        <p:spPr>
          <a:xfrm>
            <a:off x="523932" y="3429000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کمک می‌کند تا به جای استفاده مستقیم از پایگاه داده‌ها با استفاده از کد داده‌ها را مدیریت کنیم.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AD4D4-224F-FA4B-6A16-F3D2AABFA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36" y="47524"/>
            <a:ext cx="6762952" cy="67629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71373E-E66C-5BA2-4666-437039231D45}"/>
              </a:ext>
            </a:extLst>
          </p:cNvPr>
          <p:cNvSpPr/>
          <p:nvPr/>
        </p:nvSpPr>
        <p:spPr>
          <a:xfrm>
            <a:off x="523932" y="2530115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یا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Object Relational Mapping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یک تکنیک برنامه‌نویسی است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2B30B0-4031-408F-FB99-D9A76E56E2D6}"/>
              </a:ext>
            </a:extLst>
          </p:cNvPr>
          <p:cNvSpPr/>
          <p:nvPr/>
        </p:nvSpPr>
        <p:spPr>
          <a:xfrm>
            <a:off x="5194254" y="1440426"/>
            <a:ext cx="6476636" cy="156824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عبارتی به جای نوشتن کوئری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از کلاس‌ها و آبجکت‌ها برای مدیریت داده استفاده میکنیم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90C43A-EC6F-666D-32BB-F9C0930D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097"/>
            <a:ext cx="5837903" cy="58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A528-F091-DAB5-A681-FBBA7163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CCD334D-9223-42CB-423D-A9D220977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27" y="2293356"/>
            <a:ext cx="6030167" cy="2448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26EB6-975F-29ED-ADF7-BB59D752B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32" y="2472859"/>
            <a:ext cx="3803855" cy="1528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ECB215-65B3-8491-8AE7-A2BAA891F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66" y="494566"/>
            <a:ext cx="1803989" cy="1798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0D43A-DD5F-FAAF-2780-4DBDA1EAF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66" y="4181219"/>
            <a:ext cx="1882082" cy="25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BCD1E-D964-F234-A8B7-B83EE16D3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6F866-845E-9E52-94A9-E470533E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23" y="511278"/>
            <a:ext cx="8383154" cy="2585754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C4788558-BE7B-18A4-F6B5-E26B2161FAA2}"/>
              </a:ext>
            </a:extLst>
          </p:cNvPr>
          <p:cNvSpPr/>
          <p:nvPr/>
        </p:nvSpPr>
        <p:spPr>
          <a:xfrm>
            <a:off x="4159045" y="1757417"/>
            <a:ext cx="796413" cy="2507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495AA539-F58C-1AAC-FE99-1D264E19765F}"/>
              </a:ext>
            </a:extLst>
          </p:cNvPr>
          <p:cNvSpPr/>
          <p:nvPr/>
        </p:nvSpPr>
        <p:spPr>
          <a:xfrm>
            <a:off x="7575755" y="1757416"/>
            <a:ext cx="796413" cy="25078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D40F48-46EC-8416-F851-DB52E489E837}"/>
              </a:ext>
            </a:extLst>
          </p:cNvPr>
          <p:cNvSpPr/>
          <p:nvPr/>
        </p:nvSpPr>
        <p:spPr>
          <a:xfrm>
            <a:off x="1878964" y="3660825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یک لایه واسط بین کلاس های زبان برنامه نویسی و داده های ذخیره شده در پایگاه داده می باشد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29E81-2CF5-76F2-0EBE-AF1A830612C7}"/>
              </a:ext>
            </a:extLst>
          </p:cNvPr>
          <p:cNvSpPr/>
          <p:nvPr/>
        </p:nvSpPr>
        <p:spPr>
          <a:xfrm>
            <a:off x="1878964" y="4530980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کار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نگاشت اطلاعات ذخیره شده در پایگاه داده بر روی کلاس های ما در زبان برنامه نویسی می باشد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3499D-1A83-F8C4-7516-41208C4E6713}"/>
              </a:ext>
            </a:extLst>
          </p:cNvPr>
          <p:cNvSpPr/>
          <p:nvPr/>
        </p:nvSpPr>
        <p:spPr>
          <a:xfrm>
            <a:off x="1853505" y="5401135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قبل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ها این کار را به صورت دستی توسط ما برنامه نویس ها انجام می شد که کاری طاقت فرسا و پر خطر بود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81C08-72FC-6C77-3B8E-78532DCF6035}"/>
              </a:ext>
            </a:extLst>
          </p:cNvPr>
          <p:cNvSpPr txBox="1"/>
          <p:nvPr/>
        </p:nvSpPr>
        <p:spPr>
          <a:xfrm>
            <a:off x="1439973" y="38072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کلاس – ابجکت و ...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137596-A8E2-2247-4412-5E0F9CC9613F}"/>
              </a:ext>
            </a:extLst>
          </p:cNvPr>
          <p:cNvSpPr txBox="1"/>
          <p:nvPr/>
        </p:nvSpPr>
        <p:spPr>
          <a:xfrm>
            <a:off x="4655122" y="38072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1E7EC6-FC25-07AA-EF7E-3CA5410E0A51}"/>
              </a:ext>
            </a:extLst>
          </p:cNvPr>
          <p:cNvSpPr txBox="1"/>
          <p:nvPr/>
        </p:nvSpPr>
        <p:spPr>
          <a:xfrm>
            <a:off x="7772400" y="38072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DataBase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29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2CEF-2EC6-7B3B-FEEF-89FA2917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1966D0-5F00-B10D-7FC9-D6C7B7867778}"/>
              </a:ext>
            </a:extLst>
          </p:cNvPr>
          <p:cNvSpPr/>
          <p:nvPr/>
        </p:nvSpPr>
        <p:spPr>
          <a:xfrm>
            <a:off x="5201264" y="2323638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کاهش پیچیدگی نوشتن کوئری‌های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530C5-C2DD-E6B3-E4DD-987B83FAC13F}"/>
              </a:ext>
            </a:extLst>
          </p:cNvPr>
          <p:cNvSpPr/>
          <p:nvPr/>
        </p:nvSpPr>
        <p:spPr>
          <a:xfrm>
            <a:off x="5201264" y="3193793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بهبود قابلیت نگهداری و توسعه نرم‌افزار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7B2F3-D271-B5E6-C7B0-A18C69B8CDAA}"/>
              </a:ext>
            </a:extLst>
          </p:cNvPr>
          <p:cNvSpPr/>
          <p:nvPr/>
        </p:nvSpPr>
        <p:spPr>
          <a:xfrm>
            <a:off x="5175805" y="4063948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جداسازی منطقی، بین لایه‌های داده و لایه‌های کاربردی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B5658-4140-877C-F5A0-78587AD15758}"/>
              </a:ext>
            </a:extLst>
          </p:cNvPr>
          <p:cNvSpPr/>
          <p:nvPr/>
        </p:nvSpPr>
        <p:spPr>
          <a:xfrm>
            <a:off x="5175805" y="4934103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افزایش امنیت – مثلا جلوگیری از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 Injection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327257-FA80-C1B5-2B39-BFB795F4C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1" y="0"/>
            <a:ext cx="6858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71EC58-E84D-D92B-610D-A193B474020A}"/>
              </a:ext>
            </a:extLst>
          </p:cNvPr>
          <p:cNvSpPr/>
          <p:nvPr/>
        </p:nvSpPr>
        <p:spPr>
          <a:xfrm>
            <a:off x="9173497" y="1453483"/>
            <a:ext cx="2470931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مزایای استفاده از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</a:p>
        </p:txBody>
      </p:sp>
    </p:spTree>
    <p:extLst>
      <p:ext uri="{BB962C8B-B14F-4D97-AF65-F5344CB8AC3E}">
        <p14:creationId xmlns:p14="http://schemas.microsoft.com/office/powerpoint/2010/main" val="38443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65F51-1F72-78B2-F237-03F0545EA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56CE80-ABA6-7BC6-64B2-CD44FF930642}"/>
              </a:ext>
            </a:extLst>
          </p:cNvPr>
          <p:cNvSpPr/>
          <p:nvPr/>
        </p:nvSpPr>
        <p:spPr>
          <a:xfrm>
            <a:off x="484931" y="2344148"/>
            <a:ext cx="6468623" cy="2169704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دنیای برنامه نویسی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های متنوعی وجود دارد.</a:t>
            </a:r>
          </a:p>
          <a:p>
            <a:pPr algn="ctr" rtl="1"/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ها ابزارهایی هستند که کار برنامه نویسی رو راحت تر می کنند.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A00C1-AD7C-69F0-5001-53B5CA4A3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54" y="809777"/>
            <a:ext cx="5238446" cy="52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F2DFE-A24F-BA45-4440-0969DFF46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DC371-DAAF-091A-FCF6-504ABF4AE8FC}"/>
              </a:ext>
            </a:extLst>
          </p:cNvPr>
          <p:cNvSpPr/>
          <p:nvPr/>
        </p:nvSpPr>
        <p:spPr>
          <a:xfrm>
            <a:off x="2861688" y="338368"/>
            <a:ext cx="6468623" cy="841503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از معروف ترین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ها میتوان به موارد زیر اشاره کرد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952588-B734-6B92-C945-7B981CC9F4D0}"/>
              </a:ext>
            </a:extLst>
          </p:cNvPr>
          <p:cNvSpPr/>
          <p:nvPr/>
        </p:nvSpPr>
        <p:spPr>
          <a:xfrm>
            <a:off x="4256445" y="2739818"/>
            <a:ext cx="1583917" cy="15667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58AC1-C045-8B07-D614-5A28F8A29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3" y="2913574"/>
            <a:ext cx="1219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7841E-246C-C7A0-AC47-913889DF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2739818"/>
            <a:ext cx="1583918" cy="15667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D4770E-DA8B-9DFD-A896-90909D623B32}"/>
              </a:ext>
            </a:extLst>
          </p:cNvPr>
          <p:cNvSpPr/>
          <p:nvPr/>
        </p:nvSpPr>
        <p:spPr>
          <a:xfrm>
            <a:off x="6123652" y="2739818"/>
            <a:ext cx="1583917" cy="1566712"/>
          </a:xfrm>
          <a:prstGeom prst="roundRect">
            <a:avLst/>
          </a:prstGeom>
          <a:solidFill>
            <a:srgbClr val="003E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246219-E707-9D13-F49B-E58DB2DEE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26" y="3131496"/>
            <a:ext cx="1253367" cy="78335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9654C-9860-37E5-4D35-B222E250FCF3}"/>
              </a:ext>
            </a:extLst>
          </p:cNvPr>
          <p:cNvSpPr/>
          <p:nvPr/>
        </p:nvSpPr>
        <p:spPr>
          <a:xfrm>
            <a:off x="7990857" y="2739818"/>
            <a:ext cx="1583917" cy="15667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37E20C-361B-EA40-CF3B-E324AA83A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15" y="2930014"/>
            <a:ext cx="1219200" cy="1219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C10FD4-524A-8804-7D74-395C40355CD4}"/>
              </a:ext>
            </a:extLst>
          </p:cNvPr>
          <p:cNvSpPr txBox="1"/>
          <p:nvPr/>
        </p:nvSpPr>
        <p:spPr>
          <a:xfrm>
            <a:off x="2635624" y="4306530"/>
            <a:ext cx="109114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C#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8EE3E-0CE2-BCF8-AA90-4C5BAAC0D746}"/>
              </a:ext>
            </a:extLst>
          </p:cNvPr>
          <p:cNvSpPr txBox="1"/>
          <p:nvPr/>
        </p:nvSpPr>
        <p:spPr>
          <a:xfrm>
            <a:off x="4502831" y="4306530"/>
            <a:ext cx="109114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JAVA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D30F03-185A-BB6A-86BD-3440CCEA1270}"/>
              </a:ext>
            </a:extLst>
          </p:cNvPr>
          <p:cNvSpPr txBox="1"/>
          <p:nvPr/>
        </p:nvSpPr>
        <p:spPr>
          <a:xfrm>
            <a:off x="6370037" y="4306530"/>
            <a:ext cx="109114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PYTHON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D4D50-C0AA-D595-D289-976678639801}"/>
              </a:ext>
            </a:extLst>
          </p:cNvPr>
          <p:cNvSpPr txBox="1"/>
          <p:nvPr/>
        </p:nvSpPr>
        <p:spPr>
          <a:xfrm>
            <a:off x="8237242" y="4306530"/>
            <a:ext cx="109114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NODE.JS</a:t>
            </a:r>
          </a:p>
        </p:txBody>
      </p:sp>
    </p:spTree>
    <p:extLst>
      <p:ext uri="{BB962C8B-B14F-4D97-AF65-F5344CB8AC3E}">
        <p14:creationId xmlns:p14="http://schemas.microsoft.com/office/powerpoint/2010/main" val="37018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1" grpId="0" animBg="1"/>
      <p:bldP spid="14" grpId="0" animBg="1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203</Words>
  <Application>Microsoft Office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27</cp:revision>
  <dcterms:created xsi:type="dcterms:W3CDTF">2024-01-09T17:28:47Z</dcterms:created>
  <dcterms:modified xsi:type="dcterms:W3CDTF">2024-10-08T16:08:40Z</dcterms:modified>
</cp:coreProperties>
</file>