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7.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8" r:id="rId3"/>
    <p:sldId id="301" r:id="rId4"/>
    <p:sldId id="302" r:id="rId5"/>
    <p:sldId id="303" r:id="rId6"/>
    <p:sldId id="304" r:id="rId7"/>
    <p:sldId id="276" r:id="rId8"/>
    <p:sldId id="258" r:id="rId9"/>
    <p:sldId id="305" r:id="rId10"/>
    <p:sldId id="290" r:id="rId11"/>
    <p:sldId id="306" r:id="rId12"/>
    <p:sldId id="291" r:id="rId13"/>
    <p:sldId id="309" r:id="rId14"/>
    <p:sldId id="310" r:id="rId15"/>
    <p:sldId id="311" r:id="rId16"/>
    <p:sldId id="312" r:id="rId17"/>
    <p:sldId id="313" r:id="rId18"/>
    <p:sldId id="314" r:id="rId19"/>
    <p:sldId id="315" r:id="rId20"/>
    <p:sldId id="316" r:id="rId21"/>
    <p:sldId id="317" r:id="rId22"/>
    <p:sldId id="318" r:id="rId23"/>
    <p:sldId id="319"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01F"/>
    <a:srgbClr val="FAD201"/>
    <a:srgbClr val="786BE0"/>
    <a:srgbClr val="234DC7"/>
    <a:srgbClr val="E86741"/>
    <a:srgbClr val="222222"/>
    <a:srgbClr val="00B0F0"/>
    <a:srgbClr val="3399FF"/>
    <a:srgbClr val="0B4A9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p:cViewPr varScale="1">
        <p:scale>
          <a:sx n="78" d="100"/>
          <a:sy n="78" d="100"/>
        </p:scale>
        <p:origin x="87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5A6CA-0CB2-4E13-AF18-FF7AE461E7A6}"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5EBAD-EE21-4605-9048-9078E668C4EC}" type="slidenum">
              <a:rPr lang="en-US" smtClean="0"/>
              <a:t>‹#›</a:t>
            </a:fld>
            <a:endParaRPr lang="en-US"/>
          </a:p>
        </p:txBody>
      </p:sp>
    </p:spTree>
    <p:extLst>
      <p:ext uri="{BB962C8B-B14F-4D97-AF65-F5344CB8AC3E}">
        <p14:creationId xmlns:p14="http://schemas.microsoft.com/office/powerpoint/2010/main" val="259291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3A36C-E5A1-44AB-4481-2E9C9D9503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4C5B2-F6D2-3D2C-414A-145805C2FA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CD981-3C39-9546-D284-EC2789492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C7EBB0-7A05-8F60-74A6-01CABF858911}"/>
              </a:ext>
            </a:extLst>
          </p:cNvPr>
          <p:cNvSpPr>
            <a:spLocks noGrp="1"/>
          </p:cNvSpPr>
          <p:nvPr>
            <p:ph type="sldNum" sz="quarter" idx="5"/>
          </p:nvPr>
        </p:nvSpPr>
        <p:spPr/>
        <p:txBody>
          <a:bodyPr/>
          <a:lstStyle/>
          <a:p>
            <a:fld id="{3B95EBAD-EE21-4605-9048-9078E668C4EC}" type="slidenum">
              <a:rPr lang="en-US" smtClean="0"/>
              <a:t>2</a:t>
            </a:fld>
            <a:endParaRPr lang="en-US"/>
          </a:p>
        </p:txBody>
      </p:sp>
    </p:spTree>
    <p:extLst>
      <p:ext uri="{BB962C8B-B14F-4D97-AF65-F5344CB8AC3E}">
        <p14:creationId xmlns:p14="http://schemas.microsoft.com/office/powerpoint/2010/main" val="574746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DF87F-585F-D991-3336-541F510D9A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3F3D3-BF60-7433-3C8E-CF551D5C8E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04618-D2C9-52CC-4C83-1F716C198A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DD7C14-B3CE-354C-6EEA-3D49D0688CBF}"/>
              </a:ext>
            </a:extLst>
          </p:cNvPr>
          <p:cNvSpPr>
            <a:spLocks noGrp="1"/>
          </p:cNvSpPr>
          <p:nvPr>
            <p:ph type="sldNum" sz="quarter" idx="5"/>
          </p:nvPr>
        </p:nvSpPr>
        <p:spPr/>
        <p:txBody>
          <a:bodyPr/>
          <a:lstStyle/>
          <a:p>
            <a:fld id="{3B95EBAD-EE21-4605-9048-9078E668C4EC}" type="slidenum">
              <a:rPr lang="en-US" smtClean="0"/>
              <a:t>12</a:t>
            </a:fld>
            <a:endParaRPr lang="en-US"/>
          </a:p>
        </p:txBody>
      </p:sp>
    </p:spTree>
    <p:extLst>
      <p:ext uri="{BB962C8B-B14F-4D97-AF65-F5344CB8AC3E}">
        <p14:creationId xmlns:p14="http://schemas.microsoft.com/office/powerpoint/2010/main" val="371893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6CA31-83DC-60DD-8769-4D3C59414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F7FE9-9F82-8F96-E039-AB2A631AC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EC2C65-72B0-34FD-972E-51688E610B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25C382-368D-08A9-FCD1-C4B198894784}"/>
              </a:ext>
            </a:extLst>
          </p:cNvPr>
          <p:cNvSpPr>
            <a:spLocks noGrp="1"/>
          </p:cNvSpPr>
          <p:nvPr>
            <p:ph type="sldNum" sz="quarter" idx="5"/>
          </p:nvPr>
        </p:nvSpPr>
        <p:spPr/>
        <p:txBody>
          <a:bodyPr/>
          <a:lstStyle/>
          <a:p>
            <a:fld id="{3B95EBAD-EE21-4605-9048-9078E668C4EC}" type="slidenum">
              <a:rPr lang="en-US" smtClean="0"/>
              <a:t>13</a:t>
            </a:fld>
            <a:endParaRPr lang="en-US"/>
          </a:p>
        </p:txBody>
      </p:sp>
    </p:spTree>
    <p:extLst>
      <p:ext uri="{BB962C8B-B14F-4D97-AF65-F5344CB8AC3E}">
        <p14:creationId xmlns:p14="http://schemas.microsoft.com/office/powerpoint/2010/main" val="54270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BE8D7-28E7-0DE6-C357-4A665FB23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A33237-D52D-B0FA-776B-2C8C655D1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B6FEB-4FC4-0FE7-AD9E-DA0D946069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A71BE0-6306-EAF8-7C59-54F039EB8FFE}"/>
              </a:ext>
            </a:extLst>
          </p:cNvPr>
          <p:cNvSpPr>
            <a:spLocks noGrp="1"/>
          </p:cNvSpPr>
          <p:nvPr>
            <p:ph type="sldNum" sz="quarter" idx="5"/>
          </p:nvPr>
        </p:nvSpPr>
        <p:spPr/>
        <p:txBody>
          <a:bodyPr/>
          <a:lstStyle/>
          <a:p>
            <a:fld id="{3B95EBAD-EE21-4605-9048-9078E668C4EC}" type="slidenum">
              <a:rPr lang="en-US" smtClean="0"/>
              <a:t>14</a:t>
            </a:fld>
            <a:endParaRPr lang="en-US"/>
          </a:p>
        </p:txBody>
      </p:sp>
    </p:spTree>
    <p:extLst>
      <p:ext uri="{BB962C8B-B14F-4D97-AF65-F5344CB8AC3E}">
        <p14:creationId xmlns:p14="http://schemas.microsoft.com/office/powerpoint/2010/main" val="1270885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5B709-FE22-9242-EFA6-7F283F516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3730F3-12C6-24F9-8826-2674F8DA2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14C806-6B5B-4503-F927-E4C686A308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BBA60A-E14D-7DAE-1D94-E43EBF2F33F6}"/>
              </a:ext>
            </a:extLst>
          </p:cNvPr>
          <p:cNvSpPr>
            <a:spLocks noGrp="1"/>
          </p:cNvSpPr>
          <p:nvPr>
            <p:ph type="sldNum" sz="quarter" idx="5"/>
          </p:nvPr>
        </p:nvSpPr>
        <p:spPr/>
        <p:txBody>
          <a:bodyPr/>
          <a:lstStyle/>
          <a:p>
            <a:fld id="{3B95EBAD-EE21-4605-9048-9078E668C4EC}" type="slidenum">
              <a:rPr lang="en-US" smtClean="0"/>
              <a:t>15</a:t>
            </a:fld>
            <a:endParaRPr lang="en-US"/>
          </a:p>
        </p:txBody>
      </p:sp>
    </p:spTree>
    <p:extLst>
      <p:ext uri="{BB962C8B-B14F-4D97-AF65-F5344CB8AC3E}">
        <p14:creationId xmlns:p14="http://schemas.microsoft.com/office/powerpoint/2010/main" val="3231785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B4CCA-C738-7E54-7441-08152EEFD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4785CF-818A-7FC8-660E-1D0A2CDCA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52CE5-C2B4-CAAD-7881-E24537A67F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4ED8ED-E2BA-832C-3D60-E19EE2ABE55C}"/>
              </a:ext>
            </a:extLst>
          </p:cNvPr>
          <p:cNvSpPr>
            <a:spLocks noGrp="1"/>
          </p:cNvSpPr>
          <p:nvPr>
            <p:ph type="sldNum" sz="quarter" idx="5"/>
          </p:nvPr>
        </p:nvSpPr>
        <p:spPr/>
        <p:txBody>
          <a:bodyPr/>
          <a:lstStyle/>
          <a:p>
            <a:fld id="{3B95EBAD-EE21-4605-9048-9078E668C4EC}" type="slidenum">
              <a:rPr lang="en-US" smtClean="0"/>
              <a:t>16</a:t>
            </a:fld>
            <a:endParaRPr lang="en-US"/>
          </a:p>
        </p:txBody>
      </p:sp>
    </p:spTree>
    <p:extLst>
      <p:ext uri="{BB962C8B-B14F-4D97-AF65-F5344CB8AC3E}">
        <p14:creationId xmlns:p14="http://schemas.microsoft.com/office/powerpoint/2010/main" val="1470252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9412C-32BE-976C-6C3C-B7748D13C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B368DA-5997-FA8B-BD22-F44EDF66B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87C527-B3A9-8A99-D157-C7D0F8A7DC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41B9B6-EA77-A308-5AAF-C9E460874DF7}"/>
              </a:ext>
            </a:extLst>
          </p:cNvPr>
          <p:cNvSpPr>
            <a:spLocks noGrp="1"/>
          </p:cNvSpPr>
          <p:nvPr>
            <p:ph type="sldNum" sz="quarter" idx="5"/>
          </p:nvPr>
        </p:nvSpPr>
        <p:spPr/>
        <p:txBody>
          <a:bodyPr/>
          <a:lstStyle/>
          <a:p>
            <a:fld id="{3B95EBAD-EE21-4605-9048-9078E668C4EC}" type="slidenum">
              <a:rPr lang="en-US" smtClean="0"/>
              <a:t>17</a:t>
            </a:fld>
            <a:endParaRPr lang="en-US"/>
          </a:p>
        </p:txBody>
      </p:sp>
    </p:spTree>
    <p:extLst>
      <p:ext uri="{BB962C8B-B14F-4D97-AF65-F5344CB8AC3E}">
        <p14:creationId xmlns:p14="http://schemas.microsoft.com/office/powerpoint/2010/main" val="1302755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5F085-C559-141F-A189-9D5317C48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A0365-7B8F-0D42-C536-9EBF98C30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C0187B-85B8-FF94-84DE-C5A5540A77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956715-53B5-EFA7-D700-C6937AE8021D}"/>
              </a:ext>
            </a:extLst>
          </p:cNvPr>
          <p:cNvSpPr>
            <a:spLocks noGrp="1"/>
          </p:cNvSpPr>
          <p:nvPr>
            <p:ph type="sldNum" sz="quarter" idx="5"/>
          </p:nvPr>
        </p:nvSpPr>
        <p:spPr/>
        <p:txBody>
          <a:bodyPr/>
          <a:lstStyle/>
          <a:p>
            <a:fld id="{3B95EBAD-EE21-4605-9048-9078E668C4EC}" type="slidenum">
              <a:rPr lang="en-US" smtClean="0"/>
              <a:t>18</a:t>
            </a:fld>
            <a:endParaRPr lang="en-US"/>
          </a:p>
        </p:txBody>
      </p:sp>
    </p:spTree>
    <p:extLst>
      <p:ext uri="{BB962C8B-B14F-4D97-AF65-F5344CB8AC3E}">
        <p14:creationId xmlns:p14="http://schemas.microsoft.com/office/powerpoint/2010/main" val="565908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21228-AF16-FFF1-B512-619ACBF24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3A778-2C51-8AE5-75E6-882372525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DCC150-3321-3311-9B66-4D180E5A3F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5465E7-CBBC-B943-8060-3EC0F8889BE4}"/>
              </a:ext>
            </a:extLst>
          </p:cNvPr>
          <p:cNvSpPr>
            <a:spLocks noGrp="1"/>
          </p:cNvSpPr>
          <p:nvPr>
            <p:ph type="sldNum" sz="quarter" idx="5"/>
          </p:nvPr>
        </p:nvSpPr>
        <p:spPr/>
        <p:txBody>
          <a:bodyPr/>
          <a:lstStyle/>
          <a:p>
            <a:fld id="{3B95EBAD-EE21-4605-9048-9078E668C4EC}" type="slidenum">
              <a:rPr lang="en-US" smtClean="0"/>
              <a:t>19</a:t>
            </a:fld>
            <a:endParaRPr lang="en-US"/>
          </a:p>
        </p:txBody>
      </p:sp>
    </p:spTree>
    <p:extLst>
      <p:ext uri="{BB962C8B-B14F-4D97-AF65-F5344CB8AC3E}">
        <p14:creationId xmlns:p14="http://schemas.microsoft.com/office/powerpoint/2010/main" val="2848950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B473C-914E-C98C-20BF-4064A7137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63FC7-1CED-D413-FF7A-F5FC5210E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09873D-1249-FAF9-A7E8-B3A211E867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32C9B3-CA18-AE5B-7BCF-CA83F14ECBF0}"/>
              </a:ext>
            </a:extLst>
          </p:cNvPr>
          <p:cNvSpPr>
            <a:spLocks noGrp="1"/>
          </p:cNvSpPr>
          <p:nvPr>
            <p:ph type="sldNum" sz="quarter" idx="5"/>
          </p:nvPr>
        </p:nvSpPr>
        <p:spPr/>
        <p:txBody>
          <a:bodyPr/>
          <a:lstStyle/>
          <a:p>
            <a:fld id="{3B95EBAD-EE21-4605-9048-9078E668C4EC}" type="slidenum">
              <a:rPr lang="en-US" smtClean="0"/>
              <a:t>20</a:t>
            </a:fld>
            <a:endParaRPr lang="en-US"/>
          </a:p>
        </p:txBody>
      </p:sp>
    </p:spTree>
    <p:extLst>
      <p:ext uri="{BB962C8B-B14F-4D97-AF65-F5344CB8AC3E}">
        <p14:creationId xmlns:p14="http://schemas.microsoft.com/office/powerpoint/2010/main" val="1093000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0F75C-E285-1C5E-0583-C4985571A9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3946F6-1952-EC8A-1B1D-94C59BC0CC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26A2D-4E24-82B2-7B1C-DD8A09AA4A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F30373-7146-FACF-B9A1-E5BA1C95A05D}"/>
              </a:ext>
            </a:extLst>
          </p:cNvPr>
          <p:cNvSpPr>
            <a:spLocks noGrp="1"/>
          </p:cNvSpPr>
          <p:nvPr>
            <p:ph type="sldNum" sz="quarter" idx="5"/>
          </p:nvPr>
        </p:nvSpPr>
        <p:spPr/>
        <p:txBody>
          <a:bodyPr/>
          <a:lstStyle/>
          <a:p>
            <a:fld id="{3B95EBAD-EE21-4605-9048-9078E668C4EC}" type="slidenum">
              <a:rPr lang="en-US" smtClean="0"/>
              <a:t>21</a:t>
            </a:fld>
            <a:endParaRPr lang="en-US"/>
          </a:p>
        </p:txBody>
      </p:sp>
    </p:spTree>
    <p:extLst>
      <p:ext uri="{BB962C8B-B14F-4D97-AF65-F5344CB8AC3E}">
        <p14:creationId xmlns:p14="http://schemas.microsoft.com/office/powerpoint/2010/main" val="207330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E92EE-ACA2-67C5-5615-05E6A20B1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C465C-BCF9-98CC-8D69-89DA7898B5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881A34-F2C1-FE27-3BD2-67E58736E1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C3CE3C-A4E3-5B17-2639-98BCDFB47068}"/>
              </a:ext>
            </a:extLst>
          </p:cNvPr>
          <p:cNvSpPr>
            <a:spLocks noGrp="1"/>
          </p:cNvSpPr>
          <p:nvPr>
            <p:ph type="sldNum" sz="quarter" idx="5"/>
          </p:nvPr>
        </p:nvSpPr>
        <p:spPr/>
        <p:txBody>
          <a:bodyPr/>
          <a:lstStyle/>
          <a:p>
            <a:fld id="{3B95EBAD-EE21-4605-9048-9078E668C4EC}" type="slidenum">
              <a:rPr lang="en-US" smtClean="0"/>
              <a:t>3</a:t>
            </a:fld>
            <a:endParaRPr lang="en-US"/>
          </a:p>
        </p:txBody>
      </p:sp>
    </p:spTree>
    <p:extLst>
      <p:ext uri="{BB962C8B-B14F-4D97-AF65-F5344CB8AC3E}">
        <p14:creationId xmlns:p14="http://schemas.microsoft.com/office/powerpoint/2010/main" val="349676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B659B-3562-754E-913C-93BA0F2EE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80F3D-D127-4FAE-FBDC-993075335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AF49A-2301-1320-9587-59D3B4F41F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B83616-10B1-BE48-BF8B-654131155444}"/>
              </a:ext>
            </a:extLst>
          </p:cNvPr>
          <p:cNvSpPr>
            <a:spLocks noGrp="1"/>
          </p:cNvSpPr>
          <p:nvPr>
            <p:ph type="sldNum" sz="quarter" idx="5"/>
          </p:nvPr>
        </p:nvSpPr>
        <p:spPr/>
        <p:txBody>
          <a:bodyPr/>
          <a:lstStyle/>
          <a:p>
            <a:fld id="{3B95EBAD-EE21-4605-9048-9078E668C4EC}" type="slidenum">
              <a:rPr lang="en-US" smtClean="0"/>
              <a:t>22</a:t>
            </a:fld>
            <a:endParaRPr lang="en-US"/>
          </a:p>
        </p:txBody>
      </p:sp>
    </p:spTree>
    <p:extLst>
      <p:ext uri="{BB962C8B-B14F-4D97-AF65-F5344CB8AC3E}">
        <p14:creationId xmlns:p14="http://schemas.microsoft.com/office/powerpoint/2010/main" val="1018432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D6B69-D84A-B51D-225E-FB8EDC2F1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FD15D-DA25-0720-A27E-C3E7A2FC7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9A3D2-AE87-7F32-6433-D48A2F6E51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6A2849-F567-0C44-E9CE-A865A8ABC19C}"/>
              </a:ext>
            </a:extLst>
          </p:cNvPr>
          <p:cNvSpPr>
            <a:spLocks noGrp="1"/>
          </p:cNvSpPr>
          <p:nvPr>
            <p:ph type="sldNum" sz="quarter" idx="5"/>
          </p:nvPr>
        </p:nvSpPr>
        <p:spPr/>
        <p:txBody>
          <a:bodyPr/>
          <a:lstStyle/>
          <a:p>
            <a:fld id="{3B95EBAD-EE21-4605-9048-9078E668C4EC}" type="slidenum">
              <a:rPr lang="en-US" smtClean="0"/>
              <a:t>23</a:t>
            </a:fld>
            <a:endParaRPr lang="en-US"/>
          </a:p>
        </p:txBody>
      </p:sp>
    </p:spTree>
    <p:extLst>
      <p:ext uri="{BB962C8B-B14F-4D97-AF65-F5344CB8AC3E}">
        <p14:creationId xmlns:p14="http://schemas.microsoft.com/office/powerpoint/2010/main" val="3579807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14538-C56A-E8B6-19E5-F20238BF3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F8D99-8F37-F53B-F213-BABAE3A6E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57047-5C55-34D0-E6D2-038FFE21AA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F21149-781B-F134-9CFE-0A212F7D18F8}"/>
              </a:ext>
            </a:extLst>
          </p:cNvPr>
          <p:cNvSpPr>
            <a:spLocks noGrp="1"/>
          </p:cNvSpPr>
          <p:nvPr>
            <p:ph type="sldNum" sz="quarter" idx="5"/>
          </p:nvPr>
        </p:nvSpPr>
        <p:spPr/>
        <p:txBody>
          <a:bodyPr/>
          <a:lstStyle/>
          <a:p>
            <a:fld id="{3B95EBAD-EE21-4605-9048-9078E668C4EC}" type="slidenum">
              <a:rPr lang="en-US" smtClean="0"/>
              <a:t>24</a:t>
            </a:fld>
            <a:endParaRPr lang="en-US"/>
          </a:p>
        </p:txBody>
      </p:sp>
    </p:spTree>
    <p:extLst>
      <p:ext uri="{BB962C8B-B14F-4D97-AF65-F5344CB8AC3E}">
        <p14:creationId xmlns:p14="http://schemas.microsoft.com/office/powerpoint/2010/main" val="106554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39CE2-5BB6-128F-9AD2-6E2C40A42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3D3D57-ED75-16AB-951F-A45859C28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E5A4D6-96A8-E3AA-410E-7B32D6B395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DBAB97-EDB7-B2D5-A7F6-80ACBF630B77}"/>
              </a:ext>
            </a:extLst>
          </p:cNvPr>
          <p:cNvSpPr>
            <a:spLocks noGrp="1"/>
          </p:cNvSpPr>
          <p:nvPr>
            <p:ph type="sldNum" sz="quarter" idx="5"/>
          </p:nvPr>
        </p:nvSpPr>
        <p:spPr/>
        <p:txBody>
          <a:bodyPr/>
          <a:lstStyle/>
          <a:p>
            <a:fld id="{3B95EBAD-EE21-4605-9048-9078E668C4EC}" type="slidenum">
              <a:rPr lang="en-US" smtClean="0"/>
              <a:t>4</a:t>
            </a:fld>
            <a:endParaRPr lang="en-US"/>
          </a:p>
        </p:txBody>
      </p:sp>
    </p:spTree>
    <p:extLst>
      <p:ext uri="{BB962C8B-B14F-4D97-AF65-F5344CB8AC3E}">
        <p14:creationId xmlns:p14="http://schemas.microsoft.com/office/powerpoint/2010/main" val="707028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94407-FE2E-0255-2D85-76E879C01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093B2-4D6E-AA30-BA46-A8590282B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37563B-F785-7921-EB05-EB89E9F921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8FCED3-BBB2-07C3-0C7D-2698D34F5ED6}"/>
              </a:ext>
            </a:extLst>
          </p:cNvPr>
          <p:cNvSpPr>
            <a:spLocks noGrp="1"/>
          </p:cNvSpPr>
          <p:nvPr>
            <p:ph type="sldNum" sz="quarter" idx="5"/>
          </p:nvPr>
        </p:nvSpPr>
        <p:spPr/>
        <p:txBody>
          <a:bodyPr/>
          <a:lstStyle/>
          <a:p>
            <a:fld id="{3B95EBAD-EE21-4605-9048-9078E668C4EC}" type="slidenum">
              <a:rPr lang="en-US" smtClean="0"/>
              <a:t>5</a:t>
            </a:fld>
            <a:endParaRPr lang="en-US"/>
          </a:p>
        </p:txBody>
      </p:sp>
    </p:spTree>
    <p:extLst>
      <p:ext uri="{BB962C8B-B14F-4D97-AF65-F5344CB8AC3E}">
        <p14:creationId xmlns:p14="http://schemas.microsoft.com/office/powerpoint/2010/main" val="1648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62279-A001-56EC-5759-F0A655B19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EAA41-E066-4081-17AF-4AC7FB7E5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8F4C5-008E-AB95-EAFF-A83F886CDD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D44812-0FA3-8126-4684-E74A1291BCC5}"/>
              </a:ext>
            </a:extLst>
          </p:cNvPr>
          <p:cNvSpPr>
            <a:spLocks noGrp="1"/>
          </p:cNvSpPr>
          <p:nvPr>
            <p:ph type="sldNum" sz="quarter" idx="5"/>
          </p:nvPr>
        </p:nvSpPr>
        <p:spPr/>
        <p:txBody>
          <a:bodyPr/>
          <a:lstStyle/>
          <a:p>
            <a:fld id="{3B95EBAD-EE21-4605-9048-9078E668C4EC}" type="slidenum">
              <a:rPr lang="en-US" smtClean="0"/>
              <a:t>6</a:t>
            </a:fld>
            <a:endParaRPr lang="en-US"/>
          </a:p>
        </p:txBody>
      </p:sp>
    </p:spTree>
    <p:extLst>
      <p:ext uri="{BB962C8B-B14F-4D97-AF65-F5344CB8AC3E}">
        <p14:creationId xmlns:p14="http://schemas.microsoft.com/office/powerpoint/2010/main" val="365498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5EBAD-EE21-4605-9048-9078E668C4EC}" type="slidenum">
              <a:rPr lang="en-US" smtClean="0"/>
              <a:t>8</a:t>
            </a:fld>
            <a:endParaRPr lang="en-US"/>
          </a:p>
        </p:txBody>
      </p:sp>
    </p:spTree>
    <p:extLst>
      <p:ext uri="{BB962C8B-B14F-4D97-AF65-F5344CB8AC3E}">
        <p14:creationId xmlns:p14="http://schemas.microsoft.com/office/powerpoint/2010/main" val="285314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1100B-8BDE-1A71-7F07-CB6494B51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D9868-A173-7A7B-09A5-555EA0326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FBA0AA-B5BC-A848-E158-F794A6EC0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A2AC9F-CD64-2440-8BBE-7B9DA8A5FF6B}"/>
              </a:ext>
            </a:extLst>
          </p:cNvPr>
          <p:cNvSpPr>
            <a:spLocks noGrp="1"/>
          </p:cNvSpPr>
          <p:nvPr>
            <p:ph type="sldNum" sz="quarter" idx="5"/>
          </p:nvPr>
        </p:nvSpPr>
        <p:spPr/>
        <p:txBody>
          <a:bodyPr/>
          <a:lstStyle/>
          <a:p>
            <a:fld id="{3B95EBAD-EE21-4605-9048-9078E668C4EC}" type="slidenum">
              <a:rPr lang="en-US" smtClean="0"/>
              <a:t>9</a:t>
            </a:fld>
            <a:endParaRPr lang="en-US"/>
          </a:p>
        </p:txBody>
      </p:sp>
    </p:spTree>
    <p:extLst>
      <p:ext uri="{BB962C8B-B14F-4D97-AF65-F5344CB8AC3E}">
        <p14:creationId xmlns:p14="http://schemas.microsoft.com/office/powerpoint/2010/main" val="1812439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F8D6C-E655-E6CC-F050-CC054FB8C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C8A96-229D-CD60-E7FA-2EA310EAF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B59207-7D89-7067-9366-583F413887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7C5CB4-446C-584C-B9A0-8C57FC51FBA6}"/>
              </a:ext>
            </a:extLst>
          </p:cNvPr>
          <p:cNvSpPr>
            <a:spLocks noGrp="1"/>
          </p:cNvSpPr>
          <p:nvPr>
            <p:ph type="sldNum" sz="quarter" idx="5"/>
          </p:nvPr>
        </p:nvSpPr>
        <p:spPr/>
        <p:txBody>
          <a:bodyPr/>
          <a:lstStyle/>
          <a:p>
            <a:fld id="{3B95EBAD-EE21-4605-9048-9078E668C4EC}" type="slidenum">
              <a:rPr lang="en-US" smtClean="0"/>
              <a:t>10</a:t>
            </a:fld>
            <a:endParaRPr lang="en-US"/>
          </a:p>
        </p:txBody>
      </p:sp>
    </p:spTree>
    <p:extLst>
      <p:ext uri="{BB962C8B-B14F-4D97-AF65-F5344CB8AC3E}">
        <p14:creationId xmlns:p14="http://schemas.microsoft.com/office/powerpoint/2010/main" val="906676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D4DEF-2D43-3F83-80FA-695B6AD553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79608-F5B8-91AF-4F34-CE6545F6CB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3906A1-33B2-87FD-56C7-0FEF4738B8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762FCC-6CCF-8EB3-39D1-EF866B92E555}"/>
              </a:ext>
            </a:extLst>
          </p:cNvPr>
          <p:cNvSpPr>
            <a:spLocks noGrp="1"/>
          </p:cNvSpPr>
          <p:nvPr>
            <p:ph type="sldNum" sz="quarter" idx="5"/>
          </p:nvPr>
        </p:nvSpPr>
        <p:spPr/>
        <p:txBody>
          <a:bodyPr/>
          <a:lstStyle/>
          <a:p>
            <a:fld id="{3B95EBAD-EE21-4605-9048-9078E668C4EC}" type="slidenum">
              <a:rPr lang="en-US" smtClean="0"/>
              <a:t>11</a:t>
            </a:fld>
            <a:endParaRPr lang="en-US"/>
          </a:p>
        </p:txBody>
      </p:sp>
    </p:spTree>
    <p:extLst>
      <p:ext uri="{BB962C8B-B14F-4D97-AF65-F5344CB8AC3E}">
        <p14:creationId xmlns:p14="http://schemas.microsoft.com/office/powerpoint/2010/main" val="183901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FA14-4A58-E68E-3B41-187CF1B6A8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459421-A577-62CA-1440-8E141B1C92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2F0332-EB64-8F37-A664-38FFD70542ED}"/>
              </a:ext>
            </a:extLst>
          </p:cNvPr>
          <p:cNvSpPr>
            <a:spLocks noGrp="1"/>
          </p:cNvSpPr>
          <p:nvPr>
            <p:ph type="dt" sz="half" idx="10"/>
          </p:nvPr>
        </p:nvSpPr>
        <p:spPr/>
        <p:txBody>
          <a:bodyPr/>
          <a:lstStyle/>
          <a:p>
            <a:fld id="{2D696247-59F0-4993-A61D-0CFDB50706E7}" type="datetimeFigureOut">
              <a:rPr lang="en-US" smtClean="0"/>
              <a:t>3/20/2024</a:t>
            </a:fld>
            <a:endParaRPr lang="en-US"/>
          </a:p>
        </p:txBody>
      </p:sp>
      <p:sp>
        <p:nvSpPr>
          <p:cNvPr id="5" name="Footer Placeholder 4">
            <a:extLst>
              <a:ext uri="{FF2B5EF4-FFF2-40B4-BE49-F238E27FC236}">
                <a16:creationId xmlns:a16="http://schemas.microsoft.com/office/drawing/2014/main" id="{134E2D0B-9510-11DC-ED05-9929ECBFD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53AF2-6EC0-8D24-8358-AAB60D086794}"/>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402617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FE9D-8B42-737A-DB84-7C6660B6EF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D291DF-2479-3E54-80AB-766FF8D64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695BA-4B86-73DE-2D4D-4AE181914819}"/>
              </a:ext>
            </a:extLst>
          </p:cNvPr>
          <p:cNvSpPr>
            <a:spLocks noGrp="1"/>
          </p:cNvSpPr>
          <p:nvPr>
            <p:ph type="dt" sz="half" idx="10"/>
          </p:nvPr>
        </p:nvSpPr>
        <p:spPr/>
        <p:txBody>
          <a:bodyPr/>
          <a:lstStyle/>
          <a:p>
            <a:fld id="{2D696247-59F0-4993-A61D-0CFDB50706E7}" type="datetimeFigureOut">
              <a:rPr lang="en-US" smtClean="0"/>
              <a:t>3/20/2024</a:t>
            </a:fld>
            <a:endParaRPr lang="en-US"/>
          </a:p>
        </p:txBody>
      </p:sp>
      <p:sp>
        <p:nvSpPr>
          <p:cNvPr id="5" name="Footer Placeholder 4">
            <a:extLst>
              <a:ext uri="{FF2B5EF4-FFF2-40B4-BE49-F238E27FC236}">
                <a16:creationId xmlns:a16="http://schemas.microsoft.com/office/drawing/2014/main" id="{AAAB0304-A8F8-8501-9CFC-A938F023F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BE917-7E52-1BF8-B9E5-10820C1E5080}"/>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170560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EC3231-A6C8-F1A5-911C-F9C86680EA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C41F05-46FE-3C7A-C8BF-7844666F99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F75B8-3F10-AA64-C852-2A069A43C86A}"/>
              </a:ext>
            </a:extLst>
          </p:cNvPr>
          <p:cNvSpPr>
            <a:spLocks noGrp="1"/>
          </p:cNvSpPr>
          <p:nvPr>
            <p:ph type="dt" sz="half" idx="10"/>
          </p:nvPr>
        </p:nvSpPr>
        <p:spPr/>
        <p:txBody>
          <a:bodyPr/>
          <a:lstStyle/>
          <a:p>
            <a:fld id="{2D696247-59F0-4993-A61D-0CFDB50706E7}" type="datetimeFigureOut">
              <a:rPr lang="en-US" smtClean="0"/>
              <a:t>3/20/2024</a:t>
            </a:fld>
            <a:endParaRPr lang="en-US"/>
          </a:p>
        </p:txBody>
      </p:sp>
      <p:sp>
        <p:nvSpPr>
          <p:cNvPr id="5" name="Footer Placeholder 4">
            <a:extLst>
              <a:ext uri="{FF2B5EF4-FFF2-40B4-BE49-F238E27FC236}">
                <a16:creationId xmlns:a16="http://schemas.microsoft.com/office/drawing/2014/main" id="{2B3B9F2C-03E6-57DC-B098-DA5823B0B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10AFB-BC72-8065-6080-FDF8FC528829}"/>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387759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3D30-0D03-6B1A-5564-74567CAC29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D30691-C528-E005-4F14-43C5E4A191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32094-9E0C-879B-315F-CA55BB01A0CE}"/>
              </a:ext>
            </a:extLst>
          </p:cNvPr>
          <p:cNvSpPr>
            <a:spLocks noGrp="1"/>
          </p:cNvSpPr>
          <p:nvPr>
            <p:ph type="dt" sz="half" idx="10"/>
          </p:nvPr>
        </p:nvSpPr>
        <p:spPr/>
        <p:txBody>
          <a:bodyPr/>
          <a:lstStyle/>
          <a:p>
            <a:fld id="{2D696247-59F0-4993-A61D-0CFDB50706E7}" type="datetimeFigureOut">
              <a:rPr lang="en-US" smtClean="0"/>
              <a:t>3/20/2024</a:t>
            </a:fld>
            <a:endParaRPr lang="en-US"/>
          </a:p>
        </p:txBody>
      </p:sp>
      <p:sp>
        <p:nvSpPr>
          <p:cNvPr id="5" name="Footer Placeholder 4">
            <a:extLst>
              <a:ext uri="{FF2B5EF4-FFF2-40B4-BE49-F238E27FC236}">
                <a16:creationId xmlns:a16="http://schemas.microsoft.com/office/drawing/2014/main" id="{6D98AEA2-A932-7C92-975B-CBC785213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E4816-D2F6-0396-7886-2BBAF38AF5A3}"/>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259583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7FD1-CB33-977B-E6A0-387613FD32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10C27B-6DB3-E558-2ECB-D7C1EC4D7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5D77E1-9E41-436E-9A61-45C134683F7B}"/>
              </a:ext>
            </a:extLst>
          </p:cNvPr>
          <p:cNvSpPr>
            <a:spLocks noGrp="1"/>
          </p:cNvSpPr>
          <p:nvPr>
            <p:ph type="dt" sz="half" idx="10"/>
          </p:nvPr>
        </p:nvSpPr>
        <p:spPr/>
        <p:txBody>
          <a:bodyPr/>
          <a:lstStyle/>
          <a:p>
            <a:fld id="{2D696247-59F0-4993-A61D-0CFDB50706E7}" type="datetimeFigureOut">
              <a:rPr lang="en-US" smtClean="0"/>
              <a:t>3/20/2024</a:t>
            </a:fld>
            <a:endParaRPr lang="en-US"/>
          </a:p>
        </p:txBody>
      </p:sp>
      <p:sp>
        <p:nvSpPr>
          <p:cNvPr id="5" name="Footer Placeholder 4">
            <a:extLst>
              <a:ext uri="{FF2B5EF4-FFF2-40B4-BE49-F238E27FC236}">
                <a16:creationId xmlns:a16="http://schemas.microsoft.com/office/drawing/2014/main" id="{B4C71106-75C9-C7D5-46F7-6EBC833F9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37076-1BDB-4683-0A90-1ADD89B7C00A}"/>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334929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1079-1799-283C-743D-C66B17208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3F52E-3CFE-5120-6F23-6BDECEB6B5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AF6A2B-5310-A51E-BDBA-3B6885EF07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59B722-9A63-B257-FFB4-B03B729C64B1}"/>
              </a:ext>
            </a:extLst>
          </p:cNvPr>
          <p:cNvSpPr>
            <a:spLocks noGrp="1"/>
          </p:cNvSpPr>
          <p:nvPr>
            <p:ph type="dt" sz="half" idx="10"/>
          </p:nvPr>
        </p:nvSpPr>
        <p:spPr/>
        <p:txBody>
          <a:bodyPr/>
          <a:lstStyle/>
          <a:p>
            <a:fld id="{2D696247-59F0-4993-A61D-0CFDB50706E7}" type="datetimeFigureOut">
              <a:rPr lang="en-US" smtClean="0"/>
              <a:t>3/20/2024</a:t>
            </a:fld>
            <a:endParaRPr lang="en-US"/>
          </a:p>
        </p:txBody>
      </p:sp>
      <p:sp>
        <p:nvSpPr>
          <p:cNvPr id="6" name="Footer Placeholder 5">
            <a:extLst>
              <a:ext uri="{FF2B5EF4-FFF2-40B4-BE49-F238E27FC236}">
                <a16:creationId xmlns:a16="http://schemas.microsoft.com/office/drawing/2014/main" id="{505C5341-9128-5FB0-5593-F48E7CB88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979BA-3380-9BB0-4FB6-C9062E9AF052}"/>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378037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1AE9-0C37-2F10-04C2-382163A7D6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DBB542-33DA-D8BC-0847-C9235F7A5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1CBCF2-050D-3776-D02B-1DA6BBA2CD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627F1A-9194-E5A2-8B7F-2ECD1D5D85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33AF92-F050-AF03-3ACC-E4F13D36C7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C1627A-73B4-5419-8434-C68A3F7C937A}"/>
              </a:ext>
            </a:extLst>
          </p:cNvPr>
          <p:cNvSpPr>
            <a:spLocks noGrp="1"/>
          </p:cNvSpPr>
          <p:nvPr>
            <p:ph type="dt" sz="half" idx="10"/>
          </p:nvPr>
        </p:nvSpPr>
        <p:spPr/>
        <p:txBody>
          <a:bodyPr/>
          <a:lstStyle/>
          <a:p>
            <a:fld id="{2D696247-59F0-4993-A61D-0CFDB50706E7}" type="datetimeFigureOut">
              <a:rPr lang="en-US" smtClean="0"/>
              <a:t>3/20/2024</a:t>
            </a:fld>
            <a:endParaRPr lang="en-US"/>
          </a:p>
        </p:txBody>
      </p:sp>
      <p:sp>
        <p:nvSpPr>
          <p:cNvPr id="8" name="Footer Placeholder 7">
            <a:extLst>
              <a:ext uri="{FF2B5EF4-FFF2-40B4-BE49-F238E27FC236}">
                <a16:creationId xmlns:a16="http://schemas.microsoft.com/office/drawing/2014/main" id="{52EA9A49-E530-FC4B-DDCD-F036AA1FDE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9B4801-7518-0D98-5C3E-2113F91AE13C}"/>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170915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D8FE-88F5-248A-C607-3AB0ED8C4F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27DBDF-3632-570C-C630-C300BF35D7F5}"/>
              </a:ext>
            </a:extLst>
          </p:cNvPr>
          <p:cNvSpPr>
            <a:spLocks noGrp="1"/>
          </p:cNvSpPr>
          <p:nvPr>
            <p:ph type="dt" sz="half" idx="10"/>
          </p:nvPr>
        </p:nvSpPr>
        <p:spPr/>
        <p:txBody>
          <a:bodyPr/>
          <a:lstStyle/>
          <a:p>
            <a:fld id="{2D696247-59F0-4993-A61D-0CFDB50706E7}" type="datetimeFigureOut">
              <a:rPr lang="en-US" smtClean="0"/>
              <a:t>3/20/2024</a:t>
            </a:fld>
            <a:endParaRPr lang="en-US"/>
          </a:p>
        </p:txBody>
      </p:sp>
      <p:sp>
        <p:nvSpPr>
          <p:cNvPr id="4" name="Footer Placeholder 3">
            <a:extLst>
              <a:ext uri="{FF2B5EF4-FFF2-40B4-BE49-F238E27FC236}">
                <a16:creationId xmlns:a16="http://schemas.microsoft.com/office/drawing/2014/main" id="{F65E1C33-3D1B-B972-E633-E4AE0B9FED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A93E25-9B9D-DD12-6739-3124D9B9719C}"/>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322291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671D1-7E3A-51D1-73DA-888EFB41C72E}"/>
              </a:ext>
            </a:extLst>
          </p:cNvPr>
          <p:cNvSpPr>
            <a:spLocks noGrp="1"/>
          </p:cNvSpPr>
          <p:nvPr>
            <p:ph type="dt" sz="half" idx="10"/>
          </p:nvPr>
        </p:nvSpPr>
        <p:spPr/>
        <p:txBody>
          <a:bodyPr/>
          <a:lstStyle/>
          <a:p>
            <a:fld id="{2D696247-59F0-4993-A61D-0CFDB50706E7}" type="datetimeFigureOut">
              <a:rPr lang="en-US" smtClean="0"/>
              <a:t>3/20/2024</a:t>
            </a:fld>
            <a:endParaRPr lang="en-US"/>
          </a:p>
        </p:txBody>
      </p:sp>
      <p:sp>
        <p:nvSpPr>
          <p:cNvPr id="3" name="Footer Placeholder 2">
            <a:extLst>
              <a:ext uri="{FF2B5EF4-FFF2-40B4-BE49-F238E27FC236}">
                <a16:creationId xmlns:a16="http://schemas.microsoft.com/office/drawing/2014/main" id="{BB863CAC-5800-372F-FA63-DD7BA25B6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E32C90-AC34-6429-1A27-1E8902825F52}"/>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355526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BDDB-851A-0528-34C3-991E271BF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C62B8-9A18-4F2C-A9F2-79AD679622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AE54F7-DD94-2A60-906A-3A91DEEF5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0DF6F-D402-E49A-A9C9-A57CC45DEAFE}"/>
              </a:ext>
            </a:extLst>
          </p:cNvPr>
          <p:cNvSpPr>
            <a:spLocks noGrp="1"/>
          </p:cNvSpPr>
          <p:nvPr>
            <p:ph type="dt" sz="half" idx="10"/>
          </p:nvPr>
        </p:nvSpPr>
        <p:spPr/>
        <p:txBody>
          <a:bodyPr/>
          <a:lstStyle/>
          <a:p>
            <a:fld id="{2D696247-59F0-4993-A61D-0CFDB50706E7}" type="datetimeFigureOut">
              <a:rPr lang="en-US" smtClean="0"/>
              <a:t>3/20/2024</a:t>
            </a:fld>
            <a:endParaRPr lang="en-US"/>
          </a:p>
        </p:txBody>
      </p:sp>
      <p:sp>
        <p:nvSpPr>
          <p:cNvPr id="6" name="Footer Placeholder 5">
            <a:extLst>
              <a:ext uri="{FF2B5EF4-FFF2-40B4-BE49-F238E27FC236}">
                <a16:creationId xmlns:a16="http://schemas.microsoft.com/office/drawing/2014/main" id="{01D143E1-184A-5400-64E3-A9846C00A6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684DD4-C029-BF88-3A52-2E85BAFF75D6}"/>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116253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136F2-CF5F-0B8B-D597-F5DF6B2F3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A1C0C0-FB22-BDFD-5353-3D53C042F0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6EB9E0-AD94-B4EF-8640-90CFFFC2C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68B0BB-CA5C-CD8B-8D9E-1A75674DAB03}"/>
              </a:ext>
            </a:extLst>
          </p:cNvPr>
          <p:cNvSpPr>
            <a:spLocks noGrp="1"/>
          </p:cNvSpPr>
          <p:nvPr>
            <p:ph type="dt" sz="half" idx="10"/>
          </p:nvPr>
        </p:nvSpPr>
        <p:spPr/>
        <p:txBody>
          <a:bodyPr/>
          <a:lstStyle/>
          <a:p>
            <a:fld id="{2D696247-59F0-4993-A61D-0CFDB50706E7}" type="datetimeFigureOut">
              <a:rPr lang="en-US" smtClean="0"/>
              <a:t>3/20/2024</a:t>
            </a:fld>
            <a:endParaRPr lang="en-US"/>
          </a:p>
        </p:txBody>
      </p:sp>
      <p:sp>
        <p:nvSpPr>
          <p:cNvPr id="6" name="Footer Placeholder 5">
            <a:extLst>
              <a:ext uri="{FF2B5EF4-FFF2-40B4-BE49-F238E27FC236}">
                <a16:creationId xmlns:a16="http://schemas.microsoft.com/office/drawing/2014/main" id="{C43A990C-01E5-CEBE-05D8-414DA7C91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CACB8B-DBA2-C3B3-2480-1561FD55E3C0}"/>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225784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528B16-2EFE-16AD-388B-3B6981A2F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D99749-BBC3-1ECB-B4FB-676713B788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32744-02BC-E340-BCC5-26D6610E0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96247-59F0-4993-A61D-0CFDB50706E7}" type="datetimeFigureOut">
              <a:rPr lang="en-US" smtClean="0"/>
              <a:t>3/20/2024</a:t>
            </a:fld>
            <a:endParaRPr lang="en-US"/>
          </a:p>
        </p:txBody>
      </p:sp>
      <p:sp>
        <p:nvSpPr>
          <p:cNvPr id="5" name="Footer Placeholder 4">
            <a:extLst>
              <a:ext uri="{FF2B5EF4-FFF2-40B4-BE49-F238E27FC236}">
                <a16:creationId xmlns:a16="http://schemas.microsoft.com/office/drawing/2014/main" id="{E5776812-2F0F-076A-D58A-372475A473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92371-096F-7820-E656-F13458A1D6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CC4B2-0BA8-4C1A-B458-1DA9E6367EB9}" type="slidenum">
              <a:rPr lang="en-US" smtClean="0"/>
              <a:t>‹#›</a:t>
            </a:fld>
            <a:endParaRPr lang="en-US"/>
          </a:p>
        </p:txBody>
      </p:sp>
    </p:spTree>
    <p:extLst>
      <p:ext uri="{BB962C8B-B14F-4D97-AF65-F5344CB8AC3E}">
        <p14:creationId xmlns:p14="http://schemas.microsoft.com/office/powerpoint/2010/main" val="214086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a tower and red text&#10;&#10;Description automatically generated">
            <a:extLst>
              <a:ext uri="{FF2B5EF4-FFF2-40B4-BE49-F238E27FC236}">
                <a16:creationId xmlns:a16="http://schemas.microsoft.com/office/drawing/2014/main" id="{4764E22B-B296-6151-04D0-E168CF9C2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478" y="887335"/>
            <a:ext cx="3727044" cy="3727044"/>
          </a:xfrm>
          <a:prstGeom prst="rect">
            <a:avLst/>
          </a:prstGeom>
        </p:spPr>
      </p:pic>
      <p:sp>
        <p:nvSpPr>
          <p:cNvPr id="23" name="TextBox 22">
            <a:extLst>
              <a:ext uri="{FF2B5EF4-FFF2-40B4-BE49-F238E27FC236}">
                <a16:creationId xmlns:a16="http://schemas.microsoft.com/office/drawing/2014/main" id="{2D1D37FE-DDE6-0C1D-CF63-9973F19AF2C1}"/>
              </a:ext>
            </a:extLst>
          </p:cNvPr>
          <p:cNvSpPr txBox="1"/>
          <p:nvPr/>
        </p:nvSpPr>
        <p:spPr>
          <a:xfrm>
            <a:off x="4500724" y="3769901"/>
            <a:ext cx="3190552" cy="707886"/>
          </a:xfrm>
          <a:prstGeom prst="rect">
            <a:avLst/>
          </a:prstGeom>
          <a:noFill/>
        </p:spPr>
        <p:txBody>
          <a:bodyPr wrap="none" rtlCol="0">
            <a:spAutoFit/>
          </a:bodyPr>
          <a:lstStyle/>
          <a:p>
            <a:pPr algn="r" rtl="1"/>
            <a:r>
              <a:rPr lang="en-US" sz="4000" b="1" dirty="0" err="1">
                <a:solidFill>
                  <a:srgbClr val="AAAAAA"/>
                </a:solidFill>
                <a:latin typeface="Franklin Gothic Heavy" panose="020F0502020204030204" pitchFamily="34" charset="0"/>
                <a:ea typeface="STHupo" panose="020B0503020204020204" pitchFamily="2" charset="-122"/>
                <a:cs typeface="B Bardiya" panose="00000400000000000000" pitchFamily="2" charset="-78"/>
              </a:rPr>
              <a:t>Tehran</a:t>
            </a:r>
            <a:r>
              <a:rPr lang="en-US" sz="4000" b="1" dirty="0" err="1">
                <a:solidFill>
                  <a:srgbClr val="E74C3C"/>
                </a:solidFill>
                <a:latin typeface="Franklin Gothic Heavy" panose="020F0502020204030204" pitchFamily="34" charset="0"/>
                <a:ea typeface="STHupo" panose="020B0503020204020204" pitchFamily="2" charset="-122"/>
                <a:cs typeface="B Bardiya" panose="00000400000000000000" pitchFamily="2" charset="-78"/>
              </a:rPr>
              <a:t>IT</a:t>
            </a:r>
            <a:r>
              <a:rPr lang="en-US" sz="4000" b="1" dirty="0" err="1">
                <a:solidFill>
                  <a:srgbClr val="AAAAAA"/>
                </a:solidFill>
                <a:latin typeface="Franklin Gothic Heavy" panose="020F0502020204030204" pitchFamily="34" charset="0"/>
                <a:ea typeface="STHupo" panose="020B0503020204020204" pitchFamily="2" charset="-122"/>
                <a:cs typeface="B Bardiya" panose="00000400000000000000" pitchFamily="2" charset="-78"/>
              </a:rPr>
              <a:t>.Net</a:t>
            </a:r>
            <a:endParaRPr lang="en-US" sz="4000" b="1" dirty="0">
              <a:solidFill>
                <a:srgbClr val="AAAAAA"/>
              </a:solidFill>
              <a:latin typeface="Franklin Gothic Heavy" panose="020F0502020204030204" pitchFamily="34" charset="0"/>
              <a:ea typeface="STHupo" panose="020B0503020204020204" pitchFamily="2" charset="-122"/>
              <a:cs typeface="B Bardiya" panose="00000400000000000000" pitchFamily="2" charset="-78"/>
            </a:endParaRPr>
          </a:p>
        </p:txBody>
      </p:sp>
    </p:spTree>
    <p:extLst>
      <p:ext uri="{BB962C8B-B14F-4D97-AF65-F5344CB8AC3E}">
        <p14:creationId xmlns:p14="http://schemas.microsoft.com/office/powerpoint/2010/main" val="366389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EF69F-BE8A-09C7-67E5-323195D7A48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3DD30AD-25AC-F653-2A7E-552F9DE76AF6}"/>
              </a:ext>
            </a:extLst>
          </p:cNvPr>
          <p:cNvSpPr/>
          <p:nvPr/>
        </p:nvSpPr>
        <p:spPr>
          <a:xfrm>
            <a:off x="4572775" y="616782"/>
            <a:ext cx="3046446" cy="84269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B Bardiya" panose="00000400000000000000" pitchFamily="2" charset="-78"/>
              </a:rPr>
              <a:t>CRUD</a:t>
            </a:r>
            <a:endParaRPr lang="en-US" sz="2800" b="1" dirty="0">
              <a:latin typeface="Aharoni" panose="02010803020104030203" pitchFamily="2" charset="-79"/>
              <a:cs typeface="B Bardiya" panose="00000400000000000000" pitchFamily="2" charset="-78"/>
            </a:endParaRPr>
          </a:p>
        </p:txBody>
      </p:sp>
      <p:sp>
        <p:nvSpPr>
          <p:cNvPr id="6" name="Rectangle 5">
            <a:extLst>
              <a:ext uri="{FF2B5EF4-FFF2-40B4-BE49-F238E27FC236}">
                <a16:creationId xmlns:a16="http://schemas.microsoft.com/office/drawing/2014/main" id="{BB4E549F-4B17-5142-F463-4C0A851DABFE}"/>
              </a:ext>
            </a:extLst>
          </p:cNvPr>
          <p:cNvSpPr/>
          <p:nvPr/>
        </p:nvSpPr>
        <p:spPr>
          <a:xfrm>
            <a:off x="8542214" y="2403560"/>
            <a:ext cx="1628464" cy="553022"/>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POST</a:t>
            </a:r>
            <a:endParaRPr lang="en-US" b="1" dirty="0">
              <a:latin typeface="Aharoni" panose="02010803020104030203" pitchFamily="2" charset="-79"/>
              <a:cs typeface="Aharoni" panose="02010803020104030203" pitchFamily="2" charset="-79"/>
            </a:endParaRPr>
          </a:p>
        </p:txBody>
      </p:sp>
      <p:sp>
        <p:nvSpPr>
          <p:cNvPr id="8" name="Rectangle 7">
            <a:extLst>
              <a:ext uri="{FF2B5EF4-FFF2-40B4-BE49-F238E27FC236}">
                <a16:creationId xmlns:a16="http://schemas.microsoft.com/office/drawing/2014/main" id="{FFCE8720-5DB7-DC11-CD81-38DE78E9F1EB}"/>
              </a:ext>
            </a:extLst>
          </p:cNvPr>
          <p:cNvSpPr/>
          <p:nvPr/>
        </p:nvSpPr>
        <p:spPr>
          <a:xfrm>
            <a:off x="8542214" y="3085694"/>
            <a:ext cx="1628464"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GET</a:t>
            </a:r>
            <a:endParaRPr lang="en-US" b="1" dirty="0">
              <a:latin typeface="Aharoni" panose="02010803020104030203" pitchFamily="2" charset="-79"/>
              <a:cs typeface="Aharoni" panose="02010803020104030203" pitchFamily="2" charset="-79"/>
            </a:endParaRPr>
          </a:p>
        </p:txBody>
      </p:sp>
      <p:sp>
        <p:nvSpPr>
          <p:cNvPr id="9" name="Rectangle 8">
            <a:extLst>
              <a:ext uri="{FF2B5EF4-FFF2-40B4-BE49-F238E27FC236}">
                <a16:creationId xmlns:a16="http://schemas.microsoft.com/office/drawing/2014/main" id="{A5A892CB-FA15-C3AA-DB83-F9F47A2CAD9E}"/>
              </a:ext>
            </a:extLst>
          </p:cNvPr>
          <p:cNvSpPr/>
          <p:nvPr/>
        </p:nvSpPr>
        <p:spPr>
          <a:xfrm>
            <a:off x="8542214" y="3767828"/>
            <a:ext cx="1628464" cy="553022"/>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PUT</a:t>
            </a:r>
            <a:endParaRPr lang="en-US" b="1" dirty="0">
              <a:latin typeface="Aharoni" panose="02010803020104030203" pitchFamily="2" charset="-79"/>
              <a:cs typeface="Aharoni" panose="02010803020104030203" pitchFamily="2" charset="-79"/>
            </a:endParaRPr>
          </a:p>
        </p:txBody>
      </p:sp>
      <p:sp>
        <p:nvSpPr>
          <p:cNvPr id="10" name="Rectangle 9">
            <a:extLst>
              <a:ext uri="{FF2B5EF4-FFF2-40B4-BE49-F238E27FC236}">
                <a16:creationId xmlns:a16="http://schemas.microsoft.com/office/drawing/2014/main" id="{533BBF1A-F46E-6BCD-C09D-91B4A7678B49}"/>
              </a:ext>
            </a:extLst>
          </p:cNvPr>
          <p:cNvSpPr/>
          <p:nvPr/>
        </p:nvSpPr>
        <p:spPr>
          <a:xfrm>
            <a:off x="8542214" y="4449961"/>
            <a:ext cx="1628464"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DELETE</a:t>
            </a:r>
            <a:endParaRPr lang="en-US" b="1" dirty="0">
              <a:latin typeface="Aharoni" panose="02010803020104030203" pitchFamily="2" charset="-79"/>
              <a:cs typeface="Aharoni" panose="02010803020104030203" pitchFamily="2" charset="-79"/>
            </a:endParaRPr>
          </a:p>
        </p:txBody>
      </p:sp>
      <p:sp>
        <p:nvSpPr>
          <p:cNvPr id="11" name="Rectangle 10">
            <a:extLst>
              <a:ext uri="{FF2B5EF4-FFF2-40B4-BE49-F238E27FC236}">
                <a16:creationId xmlns:a16="http://schemas.microsoft.com/office/drawing/2014/main" id="{0DF0809C-600B-E0B4-15B9-80B546262EA9}"/>
              </a:ext>
            </a:extLst>
          </p:cNvPr>
          <p:cNvSpPr/>
          <p:nvPr/>
        </p:nvSpPr>
        <p:spPr>
          <a:xfrm>
            <a:off x="1998564" y="2403560"/>
            <a:ext cx="831684" cy="553022"/>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C</a:t>
            </a:r>
            <a:endParaRPr lang="en-US" b="1" dirty="0">
              <a:latin typeface="Aharoni" panose="02010803020104030203" pitchFamily="2" charset="-79"/>
              <a:cs typeface="Aharoni" panose="02010803020104030203" pitchFamily="2" charset="-79"/>
            </a:endParaRPr>
          </a:p>
        </p:txBody>
      </p:sp>
      <p:sp>
        <p:nvSpPr>
          <p:cNvPr id="12" name="Rectangle 11">
            <a:extLst>
              <a:ext uri="{FF2B5EF4-FFF2-40B4-BE49-F238E27FC236}">
                <a16:creationId xmlns:a16="http://schemas.microsoft.com/office/drawing/2014/main" id="{D99580E6-53E6-C149-6E57-7C12049674D0}"/>
              </a:ext>
            </a:extLst>
          </p:cNvPr>
          <p:cNvSpPr/>
          <p:nvPr/>
        </p:nvSpPr>
        <p:spPr>
          <a:xfrm>
            <a:off x="1998564" y="3085694"/>
            <a:ext cx="831684"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R</a:t>
            </a:r>
            <a:endParaRPr lang="en-US" b="1" dirty="0">
              <a:latin typeface="Aharoni" panose="02010803020104030203" pitchFamily="2" charset="-79"/>
              <a:cs typeface="Aharoni" panose="02010803020104030203" pitchFamily="2" charset="-79"/>
            </a:endParaRPr>
          </a:p>
        </p:txBody>
      </p:sp>
      <p:sp>
        <p:nvSpPr>
          <p:cNvPr id="13" name="Rectangle 12">
            <a:extLst>
              <a:ext uri="{FF2B5EF4-FFF2-40B4-BE49-F238E27FC236}">
                <a16:creationId xmlns:a16="http://schemas.microsoft.com/office/drawing/2014/main" id="{8DE270A0-1C0D-C807-872E-8A03F6ABCAC1}"/>
              </a:ext>
            </a:extLst>
          </p:cNvPr>
          <p:cNvSpPr/>
          <p:nvPr/>
        </p:nvSpPr>
        <p:spPr>
          <a:xfrm>
            <a:off x="1998564" y="3767828"/>
            <a:ext cx="831684" cy="553022"/>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U</a:t>
            </a:r>
            <a:endParaRPr lang="en-US" b="1" dirty="0">
              <a:latin typeface="Aharoni" panose="02010803020104030203" pitchFamily="2" charset="-79"/>
              <a:cs typeface="Aharoni" panose="02010803020104030203" pitchFamily="2" charset="-79"/>
            </a:endParaRPr>
          </a:p>
        </p:txBody>
      </p:sp>
      <p:sp>
        <p:nvSpPr>
          <p:cNvPr id="14" name="Rectangle 13">
            <a:extLst>
              <a:ext uri="{FF2B5EF4-FFF2-40B4-BE49-F238E27FC236}">
                <a16:creationId xmlns:a16="http://schemas.microsoft.com/office/drawing/2014/main" id="{0CE9FF83-3C4C-300E-A325-2F34A671898C}"/>
              </a:ext>
            </a:extLst>
          </p:cNvPr>
          <p:cNvSpPr/>
          <p:nvPr/>
        </p:nvSpPr>
        <p:spPr>
          <a:xfrm>
            <a:off x="1998564" y="4449961"/>
            <a:ext cx="831684"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D</a:t>
            </a:r>
            <a:endParaRPr lang="en-US" b="1" dirty="0">
              <a:latin typeface="Aharoni" panose="02010803020104030203" pitchFamily="2" charset="-79"/>
              <a:cs typeface="Aharoni" panose="02010803020104030203" pitchFamily="2" charset="-79"/>
            </a:endParaRPr>
          </a:p>
        </p:txBody>
      </p:sp>
      <p:sp>
        <p:nvSpPr>
          <p:cNvPr id="15" name="Rectangle 14">
            <a:extLst>
              <a:ext uri="{FF2B5EF4-FFF2-40B4-BE49-F238E27FC236}">
                <a16:creationId xmlns:a16="http://schemas.microsoft.com/office/drawing/2014/main" id="{A284534C-3682-1E61-8A30-F5F5FB224AB0}"/>
              </a:ext>
            </a:extLst>
          </p:cNvPr>
          <p:cNvSpPr/>
          <p:nvPr/>
        </p:nvSpPr>
        <p:spPr>
          <a:xfrm>
            <a:off x="3969888" y="2403560"/>
            <a:ext cx="3422852" cy="553022"/>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CREATE</a:t>
            </a:r>
            <a:endParaRPr lang="en-US" b="1" dirty="0">
              <a:latin typeface="Aharoni" panose="02010803020104030203" pitchFamily="2" charset="-79"/>
              <a:cs typeface="Aharoni" panose="02010803020104030203" pitchFamily="2" charset="-79"/>
            </a:endParaRPr>
          </a:p>
        </p:txBody>
      </p:sp>
      <p:sp>
        <p:nvSpPr>
          <p:cNvPr id="16" name="Rectangle 15">
            <a:extLst>
              <a:ext uri="{FF2B5EF4-FFF2-40B4-BE49-F238E27FC236}">
                <a16:creationId xmlns:a16="http://schemas.microsoft.com/office/drawing/2014/main" id="{F154D59D-2A0E-CF99-89DF-315DF2887FFC}"/>
              </a:ext>
            </a:extLst>
          </p:cNvPr>
          <p:cNvSpPr/>
          <p:nvPr/>
        </p:nvSpPr>
        <p:spPr>
          <a:xfrm>
            <a:off x="3969888" y="3085694"/>
            <a:ext cx="3422852"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READ</a:t>
            </a:r>
            <a:endParaRPr lang="en-US" b="1" dirty="0">
              <a:latin typeface="Aharoni" panose="02010803020104030203" pitchFamily="2" charset="-79"/>
              <a:cs typeface="Aharoni" panose="02010803020104030203" pitchFamily="2" charset="-79"/>
            </a:endParaRPr>
          </a:p>
        </p:txBody>
      </p:sp>
      <p:sp>
        <p:nvSpPr>
          <p:cNvPr id="17" name="Rectangle 16">
            <a:extLst>
              <a:ext uri="{FF2B5EF4-FFF2-40B4-BE49-F238E27FC236}">
                <a16:creationId xmlns:a16="http://schemas.microsoft.com/office/drawing/2014/main" id="{8CFEB721-D26D-64D1-6CFA-EDBA06D2BEFE}"/>
              </a:ext>
            </a:extLst>
          </p:cNvPr>
          <p:cNvSpPr/>
          <p:nvPr/>
        </p:nvSpPr>
        <p:spPr>
          <a:xfrm>
            <a:off x="3969888" y="3767828"/>
            <a:ext cx="3422852" cy="553022"/>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UPDATE</a:t>
            </a:r>
            <a:endParaRPr lang="en-US" b="1" dirty="0">
              <a:latin typeface="Aharoni" panose="02010803020104030203" pitchFamily="2" charset="-79"/>
              <a:cs typeface="Aharoni" panose="02010803020104030203" pitchFamily="2" charset="-79"/>
            </a:endParaRPr>
          </a:p>
        </p:txBody>
      </p:sp>
      <p:sp>
        <p:nvSpPr>
          <p:cNvPr id="18" name="Rectangle 17">
            <a:extLst>
              <a:ext uri="{FF2B5EF4-FFF2-40B4-BE49-F238E27FC236}">
                <a16:creationId xmlns:a16="http://schemas.microsoft.com/office/drawing/2014/main" id="{EDDA3C81-9CA0-D139-2912-9DD800DFAE42}"/>
              </a:ext>
            </a:extLst>
          </p:cNvPr>
          <p:cNvSpPr/>
          <p:nvPr/>
        </p:nvSpPr>
        <p:spPr>
          <a:xfrm>
            <a:off x="3969888" y="4449961"/>
            <a:ext cx="3422852"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DELETE</a:t>
            </a:r>
            <a:endParaRPr lang="en-US" b="1" dirty="0">
              <a:latin typeface="Aharoni" panose="02010803020104030203" pitchFamily="2" charset="-79"/>
              <a:cs typeface="Aharoni" panose="02010803020104030203" pitchFamily="2" charset="-79"/>
            </a:endParaRPr>
          </a:p>
        </p:txBody>
      </p:sp>
      <p:sp>
        <p:nvSpPr>
          <p:cNvPr id="19" name="Arrow: Right 18">
            <a:extLst>
              <a:ext uri="{FF2B5EF4-FFF2-40B4-BE49-F238E27FC236}">
                <a16:creationId xmlns:a16="http://schemas.microsoft.com/office/drawing/2014/main" id="{9766F421-DF92-2C5F-0589-1A9A1CC1C65C}"/>
              </a:ext>
            </a:extLst>
          </p:cNvPr>
          <p:cNvSpPr/>
          <p:nvPr/>
        </p:nvSpPr>
        <p:spPr>
          <a:xfrm>
            <a:off x="7551635" y="2403560"/>
            <a:ext cx="831684" cy="553022"/>
          </a:xfrm>
          <a:prstGeom prst="rightArrow">
            <a:avLst/>
          </a:prstGeom>
          <a:solidFill>
            <a:srgbClr val="FFBD5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86DB8048-BD2D-7A9C-7C7E-887B85702260}"/>
              </a:ext>
            </a:extLst>
          </p:cNvPr>
          <p:cNvSpPr/>
          <p:nvPr/>
        </p:nvSpPr>
        <p:spPr>
          <a:xfrm>
            <a:off x="7551635" y="3085694"/>
            <a:ext cx="831684" cy="553022"/>
          </a:xfrm>
          <a:prstGeom prst="rightArrow">
            <a:avLst/>
          </a:prstGeom>
          <a:solidFill>
            <a:srgbClr val="FFBD5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7EBA9B8D-C9E5-1D1C-D304-CE981F581B2E}"/>
              </a:ext>
            </a:extLst>
          </p:cNvPr>
          <p:cNvSpPr/>
          <p:nvPr/>
        </p:nvSpPr>
        <p:spPr>
          <a:xfrm>
            <a:off x="7546718" y="3767828"/>
            <a:ext cx="831684" cy="553022"/>
          </a:xfrm>
          <a:prstGeom prst="rightArrow">
            <a:avLst/>
          </a:prstGeom>
          <a:solidFill>
            <a:srgbClr val="FFBD5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0267BC35-D975-A2AE-1424-FA13FF7AC262}"/>
              </a:ext>
            </a:extLst>
          </p:cNvPr>
          <p:cNvSpPr/>
          <p:nvPr/>
        </p:nvSpPr>
        <p:spPr>
          <a:xfrm>
            <a:off x="7546718" y="4449961"/>
            <a:ext cx="831684" cy="553022"/>
          </a:xfrm>
          <a:prstGeom prst="rightArrow">
            <a:avLst/>
          </a:prstGeom>
          <a:solidFill>
            <a:srgbClr val="FFBD5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94975558-A677-3495-2D2C-480C53FDB5BD}"/>
              </a:ext>
            </a:extLst>
          </p:cNvPr>
          <p:cNvSpPr/>
          <p:nvPr/>
        </p:nvSpPr>
        <p:spPr>
          <a:xfrm>
            <a:off x="2984226" y="2403560"/>
            <a:ext cx="831684" cy="553022"/>
          </a:xfrm>
          <a:prstGeom prst="rightArrow">
            <a:avLst/>
          </a:prstGeom>
          <a:solidFill>
            <a:srgbClr val="FFBD5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564DE89D-2713-183C-0EF1-97A55E27A0DE}"/>
              </a:ext>
            </a:extLst>
          </p:cNvPr>
          <p:cNvSpPr/>
          <p:nvPr/>
        </p:nvSpPr>
        <p:spPr>
          <a:xfrm>
            <a:off x="2984226" y="3085694"/>
            <a:ext cx="831684" cy="553022"/>
          </a:xfrm>
          <a:prstGeom prst="rightArrow">
            <a:avLst/>
          </a:prstGeom>
          <a:solidFill>
            <a:srgbClr val="FFBD5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F8AC44DD-D884-F04D-FE6A-5125CB38929F}"/>
              </a:ext>
            </a:extLst>
          </p:cNvPr>
          <p:cNvSpPr/>
          <p:nvPr/>
        </p:nvSpPr>
        <p:spPr>
          <a:xfrm>
            <a:off x="2979309" y="3767828"/>
            <a:ext cx="831684" cy="553022"/>
          </a:xfrm>
          <a:prstGeom prst="rightArrow">
            <a:avLst/>
          </a:prstGeom>
          <a:solidFill>
            <a:srgbClr val="FFBD5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B287E022-CD0A-48C6-DF0F-4EE6E13352CE}"/>
              </a:ext>
            </a:extLst>
          </p:cNvPr>
          <p:cNvSpPr/>
          <p:nvPr/>
        </p:nvSpPr>
        <p:spPr>
          <a:xfrm>
            <a:off x="2979309" y="4449961"/>
            <a:ext cx="831684" cy="553022"/>
          </a:xfrm>
          <a:prstGeom prst="rightArrow">
            <a:avLst/>
          </a:prstGeom>
          <a:solidFill>
            <a:srgbClr val="FFBD5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96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ppt_w</p:attrName>
                                        </p:attrNameLst>
                                      </p:cBhvr>
                                      <p:tavLst>
                                        <p:tav tm="0">
                                          <p:val>
                                            <p:fltVal val="0"/>
                                          </p:val>
                                        </p:tav>
                                        <p:tav tm="100000">
                                          <p:val>
                                            <p:strVal val="#ppt_w"/>
                                          </p:val>
                                        </p:tav>
                                      </p:tavLst>
                                    </p:anim>
                                    <p:anim calcmode="lin" valueType="num">
                                      <p:cBhvr>
                                        <p:cTn id="65" dur="500" fill="hold"/>
                                        <p:tgtEl>
                                          <p:spTgt spid="8"/>
                                        </p:tgtEl>
                                        <p:attrNameLst>
                                          <p:attrName>ppt_h</p:attrName>
                                        </p:attrNameLst>
                                      </p:cBhvr>
                                      <p:tavLst>
                                        <p:tav tm="0">
                                          <p:val>
                                            <p:fltVal val="0"/>
                                          </p:val>
                                        </p:tav>
                                        <p:tav tm="100000">
                                          <p:val>
                                            <p:strVal val="#ppt_h"/>
                                          </p:val>
                                        </p:tav>
                                      </p:tavLst>
                                    </p:anim>
                                    <p:animEffect transition="in" filter="fade">
                                      <p:cBhvr>
                                        <p:cTn id="66" dur="500"/>
                                        <p:tgtEl>
                                          <p:spTgt spid="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Effect transition="in" filter="fade">
                                      <p:cBhvr>
                                        <p:cTn id="83" dur="500"/>
                                        <p:tgtEl>
                                          <p:spTgt spid="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8BC99-7AF6-10E5-9F8E-5CE6ECCEB54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8B9080A-6A6D-4B71-9638-EFDBFABD85E9}"/>
              </a:ext>
            </a:extLst>
          </p:cNvPr>
          <p:cNvSpPr/>
          <p:nvPr/>
        </p:nvSpPr>
        <p:spPr>
          <a:xfrm>
            <a:off x="8315953" y="1193717"/>
            <a:ext cx="3046446" cy="842697"/>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STATUS CODE</a:t>
            </a:r>
            <a:endParaRPr lang="en-US" sz="2800" b="1" dirty="0">
              <a:latin typeface="Aharoni" panose="02010803020104030203" pitchFamily="2" charset="-79"/>
              <a:cs typeface="Aharoni" panose="02010803020104030203" pitchFamily="2" charset="-79"/>
            </a:endParaRPr>
          </a:p>
        </p:txBody>
      </p:sp>
      <p:sp>
        <p:nvSpPr>
          <p:cNvPr id="5" name="TextBox 4">
            <a:extLst>
              <a:ext uri="{FF2B5EF4-FFF2-40B4-BE49-F238E27FC236}">
                <a16:creationId xmlns:a16="http://schemas.microsoft.com/office/drawing/2014/main" id="{7E3C3576-2DAF-A450-B945-18C2865ED0DE}"/>
              </a:ext>
            </a:extLst>
          </p:cNvPr>
          <p:cNvSpPr txBox="1"/>
          <p:nvPr/>
        </p:nvSpPr>
        <p:spPr>
          <a:xfrm>
            <a:off x="5835135" y="2201294"/>
            <a:ext cx="5527264" cy="3924151"/>
          </a:xfrm>
          <a:prstGeom prst="rect">
            <a:avLst/>
          </a:prstGeom>
          <a:noFill/>
        </p:spPr>
        <p:txBody>
          <a:bodyPr wrap="square">
            <a:spAutoFit/>
          </a:bodyPr>
          <a:lstStyle/>
          <a:p>
            <a:pPr algn="just" rtl="1">
              <a:lnSpc>
                <a:spcPct val="150000"/>
              </a:lnSpc>
            </a:pPr>
            <a:r>
              <a:rPr lang="ar-SA" sz="2400" b="1" dirty="0">
                <a:solidFill>
                  <a:schemeClr val="bg1">
                    <a:lumMod val="95000"/>
                  </a:schemeClr>
                </a:solidFill>
                <a:cs typeface="B Bardiya" panose="00000400000000000000" pitchFamily="2" charset="-78"/>
              </a:rPr>
              <a:t>هر زمان یک </a:t>
            </a:r>
            <a:r>
              <a:rPr lang="en-US" sz="2400" b="1" dirty="0">
                <a:solidFill>
                  <a:schemeClr val="bg1">
                    <a:lumMod val="95000"/>
                  </a:schemeClr>
                </a:solidFill>
                <a:cs typeface="B Bardiya" panose="00000400000000000000" pitchFamily="2" charset="-78"/>
              </a:rPr>
              <a:t> Request</a:t>
            </a:r>
            <a:r>
              <a:rPr lang="ar-SA" sz="2400" b="1" dirty="0">
                <a:solidFill>
                  <a:schemeClr val="bg1">
                    <a:lumMod val="95000"/>
                  </a:schemeClr>
                </a:solidFill>
                <a:cs typeface="B Bardiya" panose="00000400000000000000" pitchFamily="2" charset="-78"/>
              </a:rPr>
              <a:t>به سمت سرور ارسال می‌شود حتماً سرور برای ما یک</a:t>
            </a:r>
            <a:r>
              <a:rPr lang="en-US" sz="2400" b="1" dirty="0">
                <a:solidFill>
                  <a:schemeClr val="bg1">
                    <a:lumMod val="95000"/>
                  </a:schemeClr>
                </a:solidFill>
                <a:cs typeface="B Bardiya" panose="00000400000000000000" pitchFamily="2" charset="-78"/>
              </a:rPr>
              <a:t> Response </a:t>
            </a:r>
            <a:r>
              <a:rPr lang="ar-SA" sz="2400" b="1" dirty="0">
                <a:solidFill>
                  <a:schemeClr val="bg1">
                    <a:lumMod val="95000"/>
                  </a:schemeClr>
                </a:solidFill>
                <a:cs typeface="B Bardiya" panose="00000400000000000000" pitchFamily="2" charset="-78"/>
              </a:rPr>
              <a:t>ارسال می‌کند حتی اگر عملیات ما با موفقیت انجام نشود. در پروتکل</a:t>
            </a:r>
            <a:r>
              <a:rPr lang="en-US" sz="2400" b="1" dirty="0">
                <a:solidFill>
                  <a:schemeClr val="bg1">
                    <a:lumMod val="95000"/>
                  </a:schemeClr>
                </a:solidFill>
                <a:cs typeface="B Bardiya" panose="00000400000000000000" pitchFamily="2" charset="-78"/>
              </a:rPr>
              <a:t>http </a:t>
            </a:r>
            <a:r>
              <a:rPr lang="ar-SA" sz="2400" b="1" dirty="0">
                <a:solidFill>
                  <a:schemeClr val="bg1">
                    <a:lumMod val="95000"/>
                  </a:schemeClr>
                </a:solidFill>
                <a:cs typeface="B Bardiya" panose="00000400000000000000" pitchFamily="2" charset="-78"/>
              </a:rPr>
              <a:t>برای اینکه ما متوجه بشیم که عملیات در چه وضعیتی است، مثلاً موفقیت آمیز بوده یا شکست خورده سرور به همراه </a:t>
            </a:r>
            <a:r>
              <a:rPr lang="en-US" sz="2400" b="1" dirty="0">
                <a:solidFill>
                  <a:schemeClr val="bg1">
                    <a:lumMod val="95000"/>
                  </a:schemeClr>
                </a:solidFill>
                <a:cs typeface="B Bardiya" panose="00000400000000000000" pitchFamily="2" charset="-78"/>
              </a:rPr>
              <a:t> Response</a:t>
            </a:r>
            <a:r>
              <a:rPr lang="ar-SA" sz="2400" b="1" dirty="0">
                <a:solidFill>
                  <a:schemeClr val="bg1">
                    <a:lumMod val="95000"/>
                  </a:schemeClr>
                </a:solidFill>
                <a:cs typeface="B Bardiya" panose="00000400000000000000" pitchFamily="2" charset="-78"/>
              </a:rPr>
              <a:t>برای ما یک</a:t>
            </a:r>
            <a:r>
              <a:rPr lang="en-US" sz="2400" b="1" dirty="0">
                <a:solidFill>
                  <a:schemeClr val="bg1">
                    <a:lumMod val="95000"/>
                  </a:schemeClr>
                </a:solidFill>
                <a:cs typeface="B Bardiya" panose="00000400000000000000" pitchFamily="2" charset="-78"/>
              </a:rPr>
              <a:t> </a:t>
            </a:r>
            <a:r>
              <a:rPr lang="en-US" sz="2400" b="1" dirty="0">
                <a:solidFill>
                  <a:srgbClr val="FEDD8E"/>
                </a:solidFill>
                <a:cs typeface="B Bardiya" panose="00000400000000000000" pitchFamily="2" charset="-78"/>
              </a:rPr>
              <a:t>Status Code </a:t>
            </a:r>
            <a:r>
              <a:rPr lang="ar-SA" sz="2400" b="1" dirty="0">
                <a:solidFill>
                  <a:schemeClr val="bg1">
                    <a:lumMod val="95000"/>
                  </a:schemeClr>
                </a:solidFill>
                <a:cs typeface="B Bardiya" panose="00000400000000000000" pitchFamily="2" charset="-78"/>
              </a:rPr>
              <a:t>ارسال می‌کند.</a:t>
            </a:r>
            <a:endParaRPr lang="en-US" sz="2400" b="1" dirty="0">
              <a:solidFill>
                <a:schemeClr val="bg1">
                  <a:lumMod val="95000"/>
                </a:schemeClr>
              </a:solidFill>
              <a:cs typeface="B Bardiya" panose="00000400000000000000" pitchFamily="2" charset="-78"/>
            </a:endParaRPr>
          </a:p>
        </p:txBody>
      </p:sp>
      <p:pic>
        <p:nvPicPr>
          <p:cNvPr id="2" name="Picture 1">
            <a:extLst>
              <a:ext uri="{FF2B5EF4-FFF2-40B4-BE49-F238E27FC236}">
                <a16:creationId xmlns:a16="http://schemas.microsoft.com/office/drawing/2014/main" id="{1D563376-5F5A-E220-55CB-419E95B17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725" y="530724"/>
            <a:ext cx="1940936" cy="1940936"/>
          </a:xfrm>
          <a:prstGeom prst="rect">
            <a:avLst/>
          </a:prstGeom>
        </p:spPr>
      </p:pic>
      <p:pic>
        <p:nvPicPr>
          <p:cNvPr id="3" name="Picture 2">
            <a:extLst>
              <a:ext uri="{FF2B5EF4-FFF2-40B4-BE49-F238E27FC236}">
                <a16:creationId xmlns:a16="http://schemas.microsoft.com/office/drawing/2014/main" id="{EC94C77C-FC59-3475-3A38-A453E0E1AA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437" y="4672987"/>
            <a:ext cx="1883512" cy="1844066"/>
          </a:xfrm>
          <a:prstGeom prst="rect">
            <a:avLst/>
          </a:prstGeom>
        </p:spPr>
      </p:pic>
      <p:sp>
        <p:nvSpPr>
          <p:cNvPr id="4" name="Arrow: Right 3">
            <a:extLst>
              <a:ext uri="{FF2B5EF4-FFF2-40B4-BE49-F238E27FC236}">
                <a16:creationId xmlns:a16="http://schemas.microsoft.com/office/drawing/2014/main" id="{E830AB7E-F60E-2226-7C9A-F8CDEDAE27D5}"/>
              </a:ext>
            </a:extLst>
          </p:cNvPr>
          <p:cNvSpPr/>
          <p:nvPr/>
        </p:nvSpPr>
        <p:spPr>
          <a:xfrm rot="16200000">
            <a:off x="1334061" y="3127910"/>
            <a:ext cx="1362264" cy="403514"/>
          </a:xfrm>
          <a:prstGeom prst="rightArrow">
            <a:avLst/>
          </a:prstGeom>
          <a:solidFill>
            <a:srgbClr val="3682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83B3FB5-3267-F2E9-8B2B-9320AF80363B}"/>
              </a:ext>
            </a:extLst>
          </p:cNvPr>
          <p:cNvSpPr txBox="1"/>
          <p:nvPr/>
        </p:nvSpPr>
        <p:spPr>
          <a:xfrm>
            <a:off x="71944" y="4055880"/>
            <a:ext cx="3886498" cy="506292"/>
          </a:xfrm>
          <a:prstGeom prst="rect">
            <a:avLst/>
          </a:prstGeom>
          <a:noFill/>
        </p:spPr>
        <p:txBody>
          <a:bodyPr wrap="square">
            <a:spAutoFit/>
          </a:bodyPr>
          <a:lstStyle/>
          <a:p>
            <a:pPr algn="ctr" rtl="1">
              <a:lnSpc>
                <a:spcPct val="150000"/>
              </a:lnSpc>
            </a:pPr>
            <a:r>
              <a:rPr lang="en-US" sz="2000" b="1" dirty="0">
                <a:solidFill>
                  <a:srgbClr val="FEDD8E"/>
                </a:solidFill>
                <a:cs typeface="B Bardiya" panose="00000400000000000000" pitchFamily="2" charset="-78"/>
              </a:rPr>
              <a:t>HTTP RESPONSE ( </a:t>
            </a:r>
            <a:r>
              <a:rPr lang="en-US" sz="2000" b="1" dirty="0">
                <a:solidFill>
                  <a:srgbClr val="36828F"/>
                </a:solidFill>
                <a:cs typeface="B Bardiya" panose="00000400000000000000" pitchFamily="2" charset="-78"/>
              </a:rPr>
              <a:t>STATUS CODE </a:t>
            </a:r>
            <a:r>
              <a:rPr lang="en-US" sz="2000" b="1" dirty="0">
                <a:solidFill>
                  <a:srgbClr val="FEDD8E"/>
                </a:solidFill>
                <a:cs typeface="B Bardiya" panose="00000400000000000000" pitchFamily="2" charset="-78"/>
              </a:rPr>
              <a:t>)</a:t>
            </a:r>
          </a:p>
        </p:txBody>
      </p:sp>
    </p:spTree>
    <p:extLst>
      <p:ext uri="{BB962C8B-B14F-4D97-AF65-F5344CB8AC3E}">
        <p14:creationId xmlns:p14="http://schemas.microsoft.com/office/powerpoint/2010/main" val="151034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BA30B-14DD-6971-5FBE-659262B6949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F1D347D-66E1-559A-DA60-2E5524C3A2E0}"/>
              </a:ext>
            </a:extLst>
          </p:cNvPr>
          <p:cNvSpPr/>
          <p:nvPr/>
        </p:nvSpPr>
        <p:spPr>
          <a:xfrm>
            <a:off x="4572777" y="679864"/>
            <a:ext cx="3046446" cy="842697"/>
          </a:xfrm>
          <a:prstGeom prst="rect">
            <a:avLst/>
          </a:prstGeom>
          <a:solidFill>
            <a:srgbClr val="D1484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STATUS CODE</a:t>
            </a:r>
            <a:endParaRPr lang="en-US" sz="2800" b="1" dirty="0">
              <a:latin typeface="Aharoni" panose="02010803020104030203" pitchFamily="2" charset="-79"/>
              <a:cs typeface="Aharoni" panose="02010803020104030203" pitchFamily="2" charset="-79"/>
            </a:endParaRPr>
          </a:p>
        </p:txBody>
      </p:sp>
      <p:sp>
        <p:nvSpPr>
          <p:cNvPr id="5" name="TextBox 4">
            <a:extLst>
              <a:ext uri="{FF2B5EF4-FFF2-40B4-BE49-F238E27FC236}">
                <a16:creationId xmlns:a16="http://schemas.microsoft.com/office/drawing/2014/main" id="{1D8653FF-CA9F-2B28-FAFC-93F319ED8467}"/>
              </a:ext>
            </a:extLst>
          </p:cNvPr>
          <p:cNvSpPr txBox="1"/>
          <p:nvPr/>
        </p:nvSpPr>
        <p:spPr>
          <a:xfrm>
            <a:off x="1416701" y="1970006"/>
            <a:ext cx="9358598" cy="1154162"/>
          </a:xfrm>
          <a:prstGeom prst="rect">
            <a:avLst/>
          </a:prstGeom>
          <a:noFill/>
        </p:spPr>
        <p:txBody>
          <a:bodyPr wrap="square">
            <a:spAutoFit/>
          </a:bodyPr>
          <a:lstStyle/>
          <a:p>
            <a:pPr algn="ctr" rtl="1">
              <a:lnSpc>
                <a:spcPct val="150000"/>
              </a:lnSpc>
            </a:pPr>
            <a:r>
              <a:rPr lang="ar-SA" sz="2400" b="1" dirty="0">
                <a:solidFill>
                  <a:schemeClr val="bg1">
                    <a:lumMod val="95000"/>
                  </a:schemeClr>
                </a:solidFill>
                <a:cs typeface="B Bardiya" panose="00000400000000000000" pitchFamily="2" charset="-78"/>
              </a:rPr>
              <a:t>در واقع</a:t>
            </a:r>
            <a:r>
              <a:rPr lang="en-US" sz="2400" b="1" dirty="0">
                <a:solidFill>
                  <a:schemeClr val="bg1">
                    <a:lumMod val="95000"/>
                  </a:schemeClr>
                </a:solidFill>
                <a:cs typeface="B Bardiya" panose="00000400000000000000" pitchFamily="2" charset="-78"/>
              </a:rPr>
              <a:t> Status Code </a:t>
            </a:r>
            <a:r>
              <a:rPr lang="ar-SA" sz="2400" b="1" dirty="0">
                <a:solidFill>
                  <a:schemeClr val="bg1">
                    <a:lumMod val="95000"/>
                  </a:schemeClr>
                </a:solidFill>
                <a:cs typeface="B Bardiya" panose="00000400000000000000" pitchFamily="2" charset="-78"/>
              </a:rPr>
              <a:t>یک عدد است. که ما با استفاده از این عدد متوجه می‌شویم که عملیات ما موفقیت آمیز بوده یا خیر و یا دارای چه وضعیتی می‌باشد.</a:t>
            </a:r>
            <a:endParaRPr lang="en-US" sz="2400" b="1" dirty="0">
              <a:solidFill>
                <a:schemeClr val="bg1">
                  <a:lumMod val="95000"/>
                </a:schemeClr>
              </a:solidFill>
              <a:cs typeface="B Bardiya" panose="00000400000000000000" pitchFamily="2" charset="-78"/>
            </a:endParaRPr>
          </a:p>
        </p:txBody>
      </p:sp>
      <p:pic>
        <p:nvPicPr>
          <p:cNvPr id="6" name="Picture 5">
            <a:extLst>
              <a:ext uri="{FF2B5EF4-FFF2-40B4-BE49-F238E27FC236}">
                <a16:creationId xmlns:a16="http://schemas.microsoft.com/office/drawing/2014/main" id="{B432F51D-A90F-0175-B6A8-FBE7107F5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778" y="2553930"/>
            <a:ext cx="3930444" cy="3930444"/>
          </a:xfrm>
          <a:prstGeom prst="rect">
            <a:avLst/>
          </a:prstGeom>
        </p:spPr>
      </p:pic>
    </p:spTree>
    <p:extLst>
      <p:ext uri="{BB962C8B-B14F-4D97-AF65-F5344CB8AC3E}">
        <p14:creationId xmlns:p14="http://schemas.microsoft.com/office/powerpoint/2010/main" val="24215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CB4D1-32EB-70E3-E98A-4EA39C87D02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F426378-4771-C1BD-BCF0-0C3C0B388C97}"/>
              </a:ext>
            </a:extLst>
          </p:cNvPr>
          <p:cNvSpPr/>
          <p:nvPr/>
        </p:nvSpPr>
        <p:spPr>
          <a:xfrm>
            <a:off x="4572777" y="679864"/>
            <a:ext cx="3046446" cy="842697"/>
          </a:xfrm>
          <a:prstGeom prst="rect">
            <a:avLst/>
          </a:prstGeom>
          <a:solidFill>
            <a:srgbClr val="D1484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STATUS CODE</a:t>
            </a:r>
            <a:endParaRPr lang="en-US" sz="2800" b="1" dirty="0">
              <a:latin typeface="Aharoni" panose="02010803020104030203" pitchFamily="2" charset="-79"/>
              <a:cs typeface="Aharoni" panose="02010803020104030203" pitchFamily="2" charset="-79"/>
            </a:endParaRPr>
          </a:p>
        </p:txBody>
      </p:sp>
      <p:sp>
        <p:nvSpPr>
          <p:cNvPr id="5" name="TextBox 4">
            <a:extLst>
              <a:ext uri="{FF2B5EF4-FFF2-40B4-BE49-F238E27FC236}">
                <a16:creationId xmlns:a16="http://schemas.microsoft.com/office/drawing/2014/main" id="{8F68F890-B113-F052-9A0E-73D434ABE2DD}"/>
              </a:ext>
            </a:extLst>
          </p:cNvPr>
          <p:cNvSpPr txBox="1"/>
          <p:nvPr/>
        </p:nvSpPr>
        <p:spPr>
          <a:xfrm>
            <a:off x="1416701" y="1970006"/>
            <a:ext cx="9358598" cy="1154162"/>
          </a:xfrm>
          <a:prstGeom prst="rect">
            <a:avLst/>
          </a:prstGeom>
          <a:noFill/>
        </p:spPr>
        <p:txBody>
          <a:bodyPr wrap="square">
            <a:spAutoFit/>
          </a:bodyPr>
          <a:lstStyle/>
          <a:p>
            <a:pPr algn="ctr" rtl="1">
              <a:lnSpc>
                <a:spcPct val="150000"/>
              </a:lnSpc>
            </a:pPr>
            <a:r>
              <a:rPr lang="ar-SA" sz="2400" b="1" dirty="0">
                <a:solidFill>
                  <a:schemeClr val="bg1">
                    <a:lumMod val="95000"/>
                  </a:schemeClr>
                </a:solidFill>
                <a:cs typeface="B Bardiya" panose="00000400000000000000" pitchFamily="2" charset="-78"/>
              </a:rPr>
              <a:t>این اعداد به ۵ دسته تقسیم بندی می‌شوند اعداد سری ۱۰۰ اعداد سری ۲۰۰ اعداد سری ۳۰۰ اعداد سری ۴۰۰ و اعداد سری ۵۰۰ که هر کدام معنا و مفهوم خاص خود را دارند.</a:t>
            </a:r>
            <a:endParaRPr lang="en-US" sz="2400" b="1" dirty="0">
              <a:solidFill>
                <a:schemeClr val="bg1">
                  <a:lumMod val="95000"/>
                </a:schemeClr>
              </a:solidFill>
              <a:cs typeface="B Bardiya" panose="00000400000000000000" pitchFamily="2" charset="-78"/>
            </a:endParaRPr>
          </a:p>
        </p:txBody>
      </p:sp>
      <p:sp>
        <p:nvSpPr>
          <p:cNvPr id="2" name="Flowchart: Alternate Process 1">
            <a:extLst>
              <a:ext uri="{FF2B5EF4-FFF2-40B4-BE49-F238E27FC236}">
                <a16:creationId xmlns:a16="http://schemas.microsoft.com/office/drawing/2014/main" id="{DB972885-FC12-E515-E0A0-BF5BF997BE03}"/>
              </a:ext>
            </a:extLst>
          </p:cNvPr>
          <p:cNvSpPr/>
          <p:nvPr/>
        </p:nvSpPr>
        <p:spPr>
          <a:xfrm rot="3134036">
            <a:off x="1440810" y="3839885"/>
            <a:ext cx="2045109" cy="1897626"/>
          </a:xfrm>
          <a:prstGeom prst="flowChartAlternateProcess">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cs typeface="B Bardiya" panose="00000400000000000000" pitchFamily="2" charset="-78"/>
              </a:rPr>
              <a:t>100 - 199</a:t>
            </a:r>
            <a:endParaRPr lang="en-US" sz="2000" dirty="0"/>
          </a:p>
        </p:txBody>
      </p:sp>
      <p:sp>
        <p:nvSpPr>
          <p:cNvPr id="4" name="Flowchart: Alternate Process 3">
            <a:extLst>
              <a:ext uri="{FF2B5EF4-FFF2-40B4-BE49-F238E27FC236}">
                <a16:creationId xmlns:a16="http://schemas.microsoft.com/office/drawing/2014/main" id="{277221DF-DB72-295E-2207-278AFC06ABAE}"/>
              </a:ext>
            </a:extLst>
          </p:cNvPr>
          <p:cNvSpPr/>
          <p:nvPr/>
        </p:nvSpPr>
        <p:spPr>
          <a:xfrm rot="3134036">
            <a:off x="3088105" y="3839886"/>
            <a:ext cx="2045109" cy="1897626"/>
          </a:xfrm>
          <a:prstGeom prst="flowChartAlternateProcess">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cs typeface="B Bardiya" panose="00000400000000000000" pitchFamily="2" charset="-78"/>
              </a:rPr>
              <a:t>200 - 299</a:t>
            </a:r>
            <a:endParaRPr lang="en-US" sz="2000" dirty="0"/>
          </a:p>
        </p:txBody>
      </p:sp>
      <p:sp>
        <p:nvSpPr>
          <p:cNvPr id="6" name="Flowchart: Alternate Process 5">
            <a:extLst>
              <a:ext uri="{FF2B5EF4-FFF2-40B4-BE49-F238E27FC236}">
                <a16:creationId xmlns:a16="http://schemas.microsoft.com/office/drawing/2014/main" id="{CFA89D13-F9B1-0A84-B967-779BFF2C985E}"/>
              </a:ext>
            </a:extLst>
          </p:cNvPr>
          <p:cNvSpPr/>
          <p:nvPr/>
        </p:nvSpPr>
        <p:spPr>
          <a:xfrm rot="3134036">
            <a:off x="5000348" y="3839884"/>
            <a:ext cx="2045109" cy="189762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cs typeface="B Bardiya" panose="00000400000000000000" pitchFamily="2" charset="-78"/>
              </a:rPr>
              <a:t>300 - 399</a:t>
            </a:r>
            <a:endParaRPr lang="en-US" sz="2000" dirty="0"/>
          </a:p>
        </p:txBody>
      </p:sp>
      <p:sp>
        <p:nvSpPr>
          <p:cNvPr id="8" name="Flowchart: Alternate Process 7">
            <a:extLst>
              <a:ext uri="{FF2B5EF4-FFF2-40B4-BE49-F238E27FC236}">
                <a16:creationId xmlns:a16="http://schemas.microsoft.com/office/drawing/2014/main" id="{4D73D514-8E37-A314-931C-979282248E3E}"/>
              </a:ext>
            </a:extLst>
          </p:cNvPr>
          <p:cNvSpPr/>
          <p:nvPr/>
        </p:nvSpPr>
        <p:spPr>
          <a:xfrm rot="3134036">
            <a:off x="6780117" y="3839884"/>
            <a:ext cx="2045109" cy="1897626"/>
          </a:xfrm>
          <a:prstGeom prst="flowChartAlternateProcess">
            <a:avLst/>
          </a:prstGeom>
          <a:solidFill>
            <a:srgbClr val="D148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cs typeface="B Bardiya" panose="00000400000000000000" pitchFamily="2" charset="-78"/>
              </a:rPr>
              <a:t>400 - 499</a:t>
            </a:r>
            <a:endParaRPr lang="en-US" sz="2000" dirty="0"/>
          </a:p>
        </p:txBody>
      </p:sp>
      <p:sp>
        <p:nvSpPr>
          <p:cNvPr id="9" name="Flowchart: Alternate Process 8">
            <a:extLst>
              <a:ext uri="{FF2B5EF4-FFF2-40B4-BE49-F238E27FC236}">
                <a16:creationId xmlns:a16="http://schemas.microsoft.com/office/drawing/2014/main" id="{9DCA1EC5-BAA7-BF63-4564-BD290AD136D1}"/>
              </a:ext>
            </a:extLst>
          </p:cNvPr>
          <p:cNvSpPr/>
          <p:nvPr/>
        </p:nvSpPr>
        <p:spPr>
          <a:xfrm rot="3134036">
            <a:off x="8559887" y="3826397"/>
            <a:ext cx="2045109" cy="1897626"/>
          </a:xfrm>
          <a:prstGeom prst="flowChartAlternateProcess">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cs typeface="B Bardiya" panose="00000400000000000000" pitchFamily="2" charset="-78"/>
              </a:rPr>
              <a:t>500 - 599</a:t>
            </a:r>
            <a:endParaRPr lang="en-US" sz="2000" dirty="0"/>
          </a:p>
        </p:txBody>
      </p:sp>
      <p:sp>
        <p:nvSpPr>
          <p:cNvPr id="11" name="TextBox 10">
            <a:extLst>
              <a:ext uri="{FF2B5EF4-FFF2-40B4-BE49-F238E27FC236}">
                <a16:creationId xmlns:a16="http://schemas.microsoft.com/office/drawing/2014/main" id="{75A3FDB5-ABD7-8B21-9769-7E1624085843}"/>
              </a:ext>
            </a:extLst>
          </p:cNvPr>
          <p:cNvSpPr txBox="1"/>
          <p:nvPr/>
        </p:nvSpPr>
        <p:spPr>
          <a:xfrm>
            <a:off x="1770733" y="6178135"/>
            <a:ext cx="1435510" cy="338554"/>
          </a:xfrm>
          <a:prstGeom prst="rect">
            <a:avLst/>
          </a:prstGeom>
          <a:noFill/>
        </p:spPr>
        <p:txBody>
          <a:bodyPr wrap="square">
            <a:spAutoFit/>
          </a:bodyPr>
          <a:lstStyle/>
          <a:p>
            <a:r>
              <a:rPr lang="en-US" sz="1600" b="1" dirty="0">
                <a:solidFill>
                  <a:schemeClr val="bg1">
                    <a:lumMod val="95000"/>
                  </a:schemeClr>
                </a:solidFill>
                <a:cs typeface="B Bardiya" panose="00000400000000000000" pitchFamily="2" charset="-78"/>
              </a:rPr>
              <a:t>Information</a:t>
            </a:r>
            <a:endParaRPr lang="en-US" sz="1600" dirty="0"/>
          </a:p>
        </p:txBody>
      </p:sp>
      <p:sp>
        <p:nvSpPr>
          <p:cNvPr id="12" name="TextBox 11">
            <a:extLst>
              <a:ext uri="{FF2B5EF4-FFF2-40B4-BE49-F238E27FC236}">
                <a16:creationId xmlns:a16="http://schemas.microsoft.com/office/drawing/2014/main" id="{8964315C-38E1-5D3D-1EDD-ADCBAD87D655}"/>
              </a:ext>
            </a:extLst>
          </p:cNvPr>
          <p:cNvSpPr txBox="1"/>
          <p:nvPr/>
        </p:nvSpPr>
        <p:spPr>
          <a:xfrm>
            <a:off x="3600978" y="6171392"/>
            <a:ext cx="1021963" cy="338554"/>
          </a:xfrm>
          <a:prstGeom prst="rect">
            <a:avLst/>
          </a:prstGeom>
          <a:noFill/>
        </p:spPr>
        <p:txBody>
          <a:bodyPr wrap="square">
            <a:spAutoFit/>
          </a:bodyPr>
          <a:lstStyle/>
          <a:p>
            <a:r>
              <a:rPr lang="en-US" sz="1600" b="1" dirty="0">
                <a:solidFill>
                  <a:schemeClr val="bg1">
                    <a:lumMod val="95000"/>
                  </a:schemeClr>
                </a:solidFill>
                <a:cs typeface="B Bardiya" panose="00000400000000000000" pitchFamily="2" charset="-78"/>
              </a:rPr>
              <a:t>success </a:t>
            </a:r>
            <a:endParaRPr lang="en-US" sz="1600" dirty="0"/>
          </a:p>
        </p:txBody>
      </p:sp>
      <p:sp>
        <p:nvSpPr>
          <p:cNvPr id="13" name="TextBox 12">
            <a:extLst>
              <a:ext uri="{FF2B5EF4-FFF2-40B4-BE49-F238E27FC236}">
                <a16:creationId xmlns:a16="http://schemas.microsoft.com/office/drawing/2014/main" id="{1F0C94E1-5AF4-713D-A116-2DA66B48AE63}"/>
              </a:ext>
            </a:extLst>
          </p:cNvPr>
          <p:cNvSpPr txBox="1"/>
          <p:nvPr/>
        </p:nvSpPr>
        <p:spPr>
          <a:xfrm>
            <a:off x="5405449" y="6164648"/>
            <a:ext cx="1234905" cy="338554"/>
          </a:xfrm>
          <a:prstGeom prst="rect">
            <a:avLst/>
          </a:prstGeom>
          <a:noFill/>
        </p:spPr>
        <p:txBody>
          <a:bodyPr wrap="square">
            <a:spAutoFit/>
          </a:bodyPr>
          <a:lstStyle/>
          <a:p>
            <a:r>
              <a:rPr lang="en-US" sz="1600" b="1" dirty="0">
                <a:solidFill>
                  <a:schemeClr val="bg1">
                    <a:lumMod val="95000"/>
                  </a:schemeClr>
                </a:solidFill>
                <a:cs typeface="B Bardiya" panose="00000400000000000000" pitchFamily="2" charset="-78"/>
              </a:rPr>
              <a:t>Redirects </a:t>
            </a:r>
            <a:endParaRPr lang="en-US" sz="1600" dirty="0"/>
          </a:p>
        </p:txBody>
      </p:sp>
      <p:sp>
        <p:nvSpPr>
          <p:cNvPr id="14" name="TextBox 13">
            <a:extLst>
              <a:ext uri="{FF2B5EF4-FFF2-40B4-BE49-F238E27FC236}">
                <a16:creationId xmlns:a16="http://schemas.microsoft.com/office/drawing/2014/main" id="{BF15C631-F8BD-6DEF-9C57-F7CCCCDB3FF7}"/>
              </a:ext>
            </a:extLst>
          </p:cNvPr>
          <p:cNvSpPr txBox="1"/>
          <p:nvPr/>
        </p:nvSpPr>
        <p:spPr>
          <a:xfrm>
            <a:off x="7156886" y="6149629"/>
            <a:ext cx="1435510" cy="338554"/>
          </a:xfrm>
          <a:prstGeom prst="rect">
            <a:avLst/>
          </a:prstGeom>
          <a:noFill/>
        </p:spPr>
        <p:txBody>
          <a:bodyPr wrap="square">
            <a:spAutoFit/>
          </a:bodyPr>
          <a:lstStyle/>
          <a:p>
            <a:r>
              <a:rPr lang="en-US" sz="1600" b="1" dirty="0">
                <a:solidFill>
                  <a:schemeClr val="bg1">
                    <a:lumMod val="95000"/>
                  </a:schemeClr>
                </a:solidFill>
                <a:cs typeface="B Bardiya" panose="00000400000000000000" pitchFamily="2" charset="-78"/>
              </a:rPr>
              <a:t>Clients Errors </a:t>
            </a:r>
            <a:endParaRPr lang="en-US" sz="1600" dirty="0"/>
          </a:p>
        </p:txBody>
      </p:sp>
      <p:sp>
        <p:nvSpPr>
          <p:cNvPr id="15" name="TextBox 14">
            <a:extLst>
              <a:ext uri="{FF2B5EF4-FFF2-40B4-BE49-F238E27FC236}">
                <a16:creationId xmlns:a16="http://schemas.microsoft.com/office/drawing/2014/main" id="{5EBE3FEB-5C96-20F7-CBF7-E7AA7AF3CFC9}"/>
              </a:ext>
            </a:extLst>
          </p:cNvPr>
          <p:cNvSpPr txBox="1"/>
          <p:nvPr/>
        </p:nvSpPr>
        <p:spPr>
          <a:xfrm>
            <a:off x="8985757" y="6178135"/>
            <a:ext cx="1435510" cy="338554"/>
          </a:xfrm>
          <a:prstGeom prst="rect">
            <a:avLst/>
          </a:prstGeom>
          <a:noFill/>
        </p:spPr>
        <p:txBody>
          <a:bodyPr wrap="square">
            <a:spAutoFit/>
          </a:bodyPr>
          <a:lstStyle/>
          <a:p>
            <a:r>
              <a:rPr lang="en-US" sz="1600" b="1" dirty="0">
                <a:solidFill>
                  <a:schemeClr val="bg1">
                    <a:lumMod val="95000"/>
                  </a:schemeClr>
                </a:solidFill>
                <a:cs typeface="B Bardiya" panose="00000400000000000000" pitchFamily="2" charset="-78"/>
              </a:rPr>
              <a:t>Server Errors </a:t>
            </a:r>
            <a:endParaRPr lang="en-US" sz="1600" dirty="0"/>
          </a:p>
        </p:txBody>
      </p:sp>
    </p:spTree>
    <p:extLst>
      <p:ext uri="{BB962C8B-B14F-4D97-AF65-F5344CB8AC3E}">
        <p14:creationId xmlns:p14="http://schemas.microsoft.com/office/powerpoint/2010/main" val="39609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9" grpId="0" animBg="1"/>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F72E8-0FEE-ED0F-EC00-438BAC4FAD7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7329398-4EF2-8A8E-267F-38B5BCFD6468}"/>
              </a:ext>
            </a:extLst>
          </p:cNvPr>
          <p:cNvSpPr/>
          <p:nvPr/>
        </p:nvSpPr>
        <p:spPr>
          <a:xfrm>
            <a:off x="4572777" y="679864"/>
            <a:ext cx="3046446" cy="842697"/>
          </a:xfrm>
          <a:prstGeom prst="rect">
            <a:avLst/>
          </a:prstGeom>
          <a:solidFill>
            <a:srgbClr val="F0A01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tx2"/>
                </a:solidFill>
                <a:cs typeface="B Bardiya" panose="00000400000000000000" pitchFamily="2" charset="-78"/>
              </a:rPr>
              <a:t>100 - 199</a:t>
            </a:r>
            <a:endParaRPr lang="en-US" sz="2800" dirty="0">
              <a:solidFill>
                <a:schemeClr val="tx2"/>
              </a:solidFill>
            </a:endParaRPr>
          </a:p>
        </p:txBody>
      </p:sp>
      <p:sp>
        <p:nvSpPr>
          <p:cNvPr id="5" name="TextBox 4">
            <a:extLst>
              <a:ext uri="{FF2B5EF4-FFF2-40B4-BE49-F238E27FC236}">
                <a16:creationId xmlns:a16="http://schemas.microsoft.com/office/drawing/2014/main" id="{190FAD72-3639-8C9E-D263-5B1C9C1BAD34}"/>
              </a:ext>
            </a:extLst>
          </p:cNvPr>
          <p:cNvSpPr txBox="1"/>
          <p:nvPr/>
        </p:nvSpPr>
        <p:spPr>
          <a:xfrm>
            <a:off x="806673" y="1878156"/>
            <a:ext cx="10578654" cy="1708160"/>
          </a:xfrm>
          <a:prstGeom prst="rect">
            <a:avLst/>
          </a:prstGeom>
          <a:noFill/>
        </p:spPr>
        <p:txBody>
          <a:bodyPr wrap="square">
            <a:spAutoFit/>
          </a:bodyPr>
          <a:lstStyle/>
          <a:p>
            <a:pPr algn="ctr" rtl="1">
              <a:lnSpc>
                <a:spcPct val="150000"/>
              </a:lnSpc>
            </a:pPr>
            <a:r>
              <a:rPr lang="ar-SA" sz="2400" b="1" dirty="0">
                <a:solidFill>
                  <a:schemeClr val="bg1">
                    <a:lumMod val="95000"/>
                  </a:schemeClr>
                </a:solidFill>
                <a:cs typeface="B Bardiya" panose="00000400000000000000" pitchFamily="2" charset="-78"/>
              </a:rPr>
              <a:t>این سری از اعداد اطلاعاتی در خصوص نقل و انتقال بسته‌ها</a:t>
            </a:r>
            <a:r>
              <a:rPr lang="fa-IR" sz="2400" b="1" dirty="0">
                <a:solidFill>
                  <a:schemeClr val="bg1">
                    <a:lumMod val="95000"/>
                  </a:schemeClr>
                </a:solidFill>
                <a:cs typeface="B Bardiya" panose="00000400000000000000" pitchFamily="2" charset="-78"/>
              </a:rPr>
              <a:t> در اختیار ما قرار میدهند</a:t>
            </a:r>
            <a:r>
              <a:rPr lang="ar-SA" sz="2400" b="1" dirty="0">
                <a:solidFill>
                  <a:schemeClr val="bg1">
                    <a:lumMod val="95000"/>
                  </a:schemeClr>
                </a:solidFill>
                <a:cs typeface="B Bardiya" panose="00000400000000000000" pitchFamily="2" charset="-78"/>
              </a:rPr>
              <a:t>. مثلاً وقتی که یک فایل رو در سرور آپلود می‌کنیم بعد از دریافت فایل توسط سرور</a:t>
            </a:r>
            <a:r>
              <a:rPr lang="fa-IR" sz="2400" b="1" dirty="0">
                <a:solidFill>
                  <a:schemeClr val="bg1">
                    <a:lumMod val="95000"/>
                  </a:schemeClr>
                </a:solidFill>
                <a:cs typeface="B Bardiya" panose="00000400000000000000" pitchFamily="2" charset="-78"/>
              </a:rPr>
              <a:t>،</a:t>
            </a:r>
            <a:r>
              <a:rPr lang="ar-SA" sz="2400" b="1" dirty="0">
                <a:solidFill>
                  <a:schemeClr val="bg1">
                    <a:lumMod val="95000"/>
                  </a:schemeClr>
                </a:solidFill>
                <a:cs typeface="B Bardiya" panose="00000400000000000000" pitchFamily="2" charset="-78"/>
              </a:rPr>
              <a:t> برای ما عدد ۱۰۰ ارسال میشود. یعنی فایل توسط سرور دریافت شده.</a:t>
            </a:r>
            <a:endParaRPr lang="en-US" sz="2400" b="1" dirty="0">
              <a:solidFill>
                <a:schemeClr val="bg1">
                  <a:lumMod val="95000"/>
                </a:schemeClr>
              </a:solidFill>
              <a:cs typeface="B Bardiya" panose="00000400000000000000" pitchFamily="2" charset="-78"/>
            </a:endParaRPr>
          </a:p>
        </p:txBody>
      </p:sp>
      <p:pic>
        <p:nvPicPr>
          <p:cNvPr id="16" name="Picture 15">
            <a:extLst>
              <a:ext uri="{FF2B5EF4-FFF2-40B4-BE49-F238E27FC236}">
                <a16:creationId xmlns:a16="http://schemas.microsoft.com/office/drawing/2014/main" id="{88CEA705-A4FA-4D70-7386-C4B63493D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777" y="3764790"/>
            <a:ext cx="3093210" cy="3093210"/>
          </a:xfrm>
          <a:prstGeom prst="rect">
            <a:avLst/>
          </a:prstGeom>
        </p:spPr>
      </p:pic>
    </p:spTree>
    <p:extLst>
      <p:ext uri="{BB962C8B-B14F-4D97-AF65-F5344CB8AC3E}">
        <p14:creationId xmlns:p14="http://schemas.microsoft.com/office/powerpoint/2010/main" val="13954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96FC8-F429-D4F5-E6DE-DCF565B8487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9811E62-BE8D-F1C9-AFB8-AB54E31E98FE}"/>
              </a:ext>
            </a:extLst>
          </p:cNvPr>
          <p:cNvSpPr/>
          <p:nvPr/>
        </p:nvSpPr>
        <p:spPr>
          <a:xfrm>
            <a:off x="4572777" y="614436"/>
            <a:ext cx="3046446" cy="842697"/>
          </a:xfrm>
          <a:prstGeom prst="rect">
            <a:avLst/>
          </a:prstGeom>
          <a:solidFill>
            <a:srgbClr val="F0A01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tx2"/>
                </a:solidFill>
                <a:cs typeface="B Bardiya" panose="00000400000000000000" pitchFamily="2" charset="-78"/>
              </a:rPr>
              <a:t>100 - 199</a:t>
            </a:r>
            <a:endParaRPr lang="en-US" sz="2800" dirty="0">
              <a:solidFill>
                <a:schemeClr val="tx2"/>
              </a:solidFill>
            </a:endParaRPr>
          </a:p>
        </p:txBody>
      </p:sp>
      <p:sp>
        <p:nvSpPr>
          <p:cNvPr id="2" name="Rectangle 1">
            <a:extLst>
              <a:ext uri="{FF2B5EF4-FFF2-40B4-BE49-F238E27FC236}">
                <a16:creationId xmlns:a16="http://schemas.microsoft.com/office/drawing/2014/main" id="{807A9CE8-A98A-49E4-BAE1-3B60B7E91BFB}"/>
              </a:ext>
            </a:extLst>
          </p:cNvPr>
          <p:cNvSpPr/>
          <p:nvPr/>
        </p:nvSpPr>
        <p:spPr>
          <a:xfrm>
            <a:off x="10156722" y="2671963"/>
            <a:ext cx="1628464" cy="553022"/>
          </a:xfrm>
          <a:prstGeom prst="rect">
            <a:avLst/>
          </a:prstGeom>
          <a:solidFill>
            <a:srgbClr val="F0A01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tx2"/>
                </a:solidFill>
                <a:latin typeface="Aharoni" panose="02010803020104030203" pitchFamily="2" charset="-79"/>
                <a:cs typeface="Aharoni" panose="02010803020104030203" pitchFamily="2" charset="-79"/>
              </a:rPr>
              <a:t>100</a:t>
            </a:r>
          </a:p>
        </p:txBody>
      </p:sp>
      <p:sp>
        <p:nvSpPr>
          <p:cNvPr id="3" name="Rectangle 2">
            <a:extLst>
              <a:ext uri="{FF2B5EF4-FFF2-40B4-BE49-F238E27FC236}">
                <a16:creationId xmlns:a16="http://schemas.microsoft.com/office/drawing/2014/main" id="{F0D1E1C3-C1F2-FF41-119A-0192612B5C40}"/>
              </a:ext>
            </a:extLst>
          </p:cNvPr>
          <p:cNvSpPr/>
          <p:nvPr/>
        </p:nvSpPr>
        <p:spPr>
          <a:xfrm>
            <a:off x="609600" y="2671962"/>
            <a:ext cx="9381199"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solidFill>
                  <a:schemeClr val="bg1">
                    <a:lumMod val="95000"/>
                  </a:schemeClr>
                </a:solidFill>
                <a:cs typeface="B Bardiya" panose="00000400000000000000" pitchFamily="2" charset="-78"/>
              </a:rPr>
              <a:t>تایید دریافت اطلاعات توسط سرور را به مرورگر اطلاع میدهد</a:t>
            </a:r>
            <a:endParaRPr lang="en-US" b="1" dirty="0">
              <a:latin typeface="Aharoni" panose="02010803020104030203" pitchFamily="2" charset="-79"/>
              <a:cs typeface="Aharoni" panose="02010803020104030203" pitchFamily="2" charset="-79"/>
            </a:endParaRPr>
          </a:p>
        </p:txBody>
      </p:sp>
      <p:sp>
        <p:nvSpPr>
          <p:cNvPr id="4" name="Rectangle 3">
            <a:extLst>
              <a:ext uri="{FF2B5EF4-FFF2-40B4-BE49-F238E27FC236}">
                <a16:creationId xmlns:a16="http://schemas.microsoft.com/office/drawing/2014/main" id="{58FFCF95-D083-2887-484E-269383BACCE0}"/>
              </a:ext>
            </a:extLst>
          </p:cNvPr>
          <p:cNvSpPr/>
          <p:nvPr/>
        </p:nvSpPr>
        <p:spPr>
          <a:xfrm>
            <a:off x="10156722" y="3354097"/>
            <a:ext cx="1628464" cy="553022"/>
          </a:xfrm>
          <a:prstGeom prst="rect">
            <a:avLst/>
          </a:prstGeom>
          <a:solidFill>
            <a:srgbClr val="F0A01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tx2"/>
                </a:solidFill>
                <a:latin typeface="Aharoni" panose="02010803020104030203" pitchFamily="2" charset="-79"/>
                <a:cs typeface="Aharoni" panose="02010803020104030203" pitchFamily="2" charset="-79"/>
              </a:rPr>
              <a:t>101</a:t>
            </a:r>
          </a:p>
        </p:txBody>
      </p:sp>
      <p:sp>
        <p:nvSpPr>
          <p:cNvPr id="6" name="Rectangle 5">
            <a:extLst>
              <a:ext uri="{FF2B5EF4-FFF2-40B4-BE49-F238E27FC236}">
                <a16:creationId xmlns:a16="http://schemas.microsoft.com/office/drawing/2014/main" id="{C41F9DB1-3878-AAD5-68BC-3B2AFED27EA3}"/>
              </a:ext>
            </a:extLst>
          </p:cNvPr>
          <p:cNvSpPr/>
          <p:nvPr/>
        </p:nvSpPr>
        <p:spPr>
          <a:xfrm>
            <a:off x="609600" y="3354096"/>
            <a:ext cx="9381199"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solidFill>
                  <a:schemeClr val="bg1">
                    <a:lumMod val="95000"/>
                  </a:schemeClr>
                </a:solidFill>
                <a:cs typeface="B Bardiya" panose="00000400000000000000" pitchFamily="2" charset="-78"/>
              </a:rPr>
              <a:t>برای تعویض پروتکل‌ها کاربرد دارد</a:t>
            </a:r>
            <a:endParaRPr lang="en-US" b="1" dirty="0">
              <a:latin typeface="Aharoni" panose="02010803020104030203" pitchFamily="2" charset="-79"/>
              <a:cs typeface="Aharoni" panose="02010803020104030203" pitchFamily="2" charset="-79"/>
            </a:endParaRPr>
          </a:p>
        </p:txBody>
      </p:sp>
      <p:sp>
        <p:nvSpPr>
          <p:cNvPr id="8" name="Rectangle 7">
            <a:extLst>
              <a:ext uri="{FF2B5EF4-FFF2-40B4-BE49-F238E27FC236}">
                <a16:creationId xmlns:a16="http://schemas.microsoft.com/office/drawing/2014/main" id="{FA50E8C5-BECD-00AD-0298-91A773E12F45}"/>
              </a:ext>
            </a:extLst>
          </p:cNvPr>
          <p:cNvSpPr/>
          <p:nvPr/>
        </p:nvSpPr>
        <p:spPr>
          <a:xfrm>
            <a:off x="10156722" y="4036230"/>
            <a:ext cx="1628464" cy="1135538"/>
          </a:xfrm>
          <a:prstGeom prst="rect">
            <a:avLst/>
          </a:prstGeom>
          <a:solidFill>
            <a:srgbClr val="F0A01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tx2"/>
                </a:solidFill>
                <a:latin typeface="Aharoni" panose="02010803020104030203" pitchFamily="2" charset="-79"/>
                <a:cs typeface="Aharoni" panose="02010803020104030203" pitchFamily="2" charset="-79"/>
              </a:rPr>
              <a:t>102</a:t>
            </a:r>
          </a:p>
        </p:txBody>
      </p:sp>
      <p:sp>
        <p:nvSpPr>
          <p:cNvPr id="9" name="Rectangle 8">
            <a:extLst>
              <a:ext uri="{FF2B5EF4-FFF2-40B4-BE49-F238E27FC236}">
                <a16:creationId xmlns:a16="http://schemas.microsoft.com/office/drawing/2014/main" id="{B33D540E-8725-12EF-CE78-3A74DB858BE6}"/>
              </a:ext>
            </a:extLst>
          </p:cNvPr>
          <p:cNvSpPr/>
          <p:nvPr/>
        </p:nvSpPr>
        <p:spPr>
          <a:xfrm>
            <a:off x="609600" y="4036229"/>
            <a:ext cx="9381199" cy="1135538"/>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ar-SA" b="1" dirty="0">
                <a:solidFill>
                  <a:schemeClr val="bg1">
                    <a:lumMod val="95000"/>
                  </a:schemeClr>
                </a:solidFill>
                <a:cs typeface="B Bardiya" panose="00000400000000000000" pitchFamily="2" charset="-78"/>
              </a:rPr>
              <a:t>در برخی مواقع زمانی که یک درخواست به سرور ارسال می‌کنیم. سرور برای انجام آن درخواست نیاز به زمان دارد برای همین برای مرورگر کد ۱۰۲ رو می‌فرسته تا مرورگر متوجه بشه که این فعالیت زمان بره و ارتباط را قطع نکنه</a:t>
            </a:r>
            <a:endParaRPr lang="en-US" b="1" dirty="0">
              <a:latin typeface="Aharoni" panose="02010803020104030203" pitchFamily="2" charset="-79"/>
              <a:cs typeface="Aharoni" panose="02010803020104030203" pitchFamily="2" charset="-79"/>
            </a:endParaRPr>
          </a:p>
        </p:txBody>
      </p:sp>
      <p:sp>
        <p:nvSpPr>
          <p:cNvPr id="11" name="Rectangle 10">
            <a:extLst>
              <a:ext uri="{FF2B5EF4-FFF2-40B4-BE49-F238E27FC236}">
                <a16:creationId xmlns:a16="http://schemas.microsoft.com/office/drawing/2014/main" id="{E36C7BBD-6C9D-4ED3-0DF8-433CA96AB0EC}"/>
              </a:ext>
            </a:extLst>
          </p:cNvPr>
          <p:cNvSpPr/>
          <p:nvPr/>
        </p:nvSpPr>
        <p:spPr>
          <a:xfrm>
            <a:off x="609601" y="2048822"/>
            <a:ext cx="11175586" cy="553022"/>
          </a:xfrm>
          <a:prstGeom prst="rect">
            <a:avLst/>
          </a:prstGeom>
          <a:solidFill>
            <a:srgbClr val="F0A01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fa-IR" sz="2400" b="1" dirty="0">
                <a:solidFill>
                  <a:schemeClr val="tx2"/>
                </a:solidFill>
                <a:cs typeface="B Bardiya" panose="00000400000000000000" pitchFamily="2" charset="-78"/>
              </a:rPr>
              <a:t>پرکاربردترین </a:t>
            </a:r>
            <a:r>
              <a:rPr lang="en-US" sz="2000" b="1" dirty="0">
                <a:solidFill>
                  <a:schemeClr val="tx2"/>
                </a:solidFill>
                <a:cs typeface="B Bardiya" panose="00000400000000000000" pitchFamily="2" charset="-78"/>
              </a:rPr>
              <a:t>STATUS CODE</a:t>
            </a:r>
            <a:r>
              <a:rPr lang="fa-IR" sz="2000" b="1" dirty="0">
                <a:solidFill>
                  <a:schemeClr val="tx2"/>
                </a:solidFill>
                <a:cs typeface="B Bardiya" panose="00000400000000000000" pitchFamily="2" charset="-78"/>
              </a:rPr>
              <a:t> </a:t>
            </a:r>
            <a:r>
              <a:rPr lang="fa-IR" sz="2400" b="1" dirty="0">
                <a:solidFill>
                  <a:schemeClr val="tx2"/>
                </a:solidFill>
                <a:cs typeface="B Bardiya" panose="00000400000000000000" pitchFamily="2" charset="-78"/>
              </a:rPr>
              <a:t>های اعداد 100</a:t>
            </a:r>
            <a:endParaRPr lang="en-US" sz="2400" dirty="0">
              <a:solidFill>
                <a:schemeClr val="tx2"/>
              </a:solidFill>
            </a:endParaRPr>
          </a:p>
        </p:txBody>
      </p:sp>
    </p:spTree>
    <p:extLst>
      <p:ext uri="{BB962C8B-B14F-4D97-AF65-F5344CB8AC3E}">
        <p14:creationId xmlns:p14="http://schemas.microsoft.com/office/powerpoint/2010/main" val="134086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D023A-16AF-EE02-30DA-62FBAE7C516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8B20522-DF69-6963-E76E-82981A671BAA}"/>
              </a:ext>
            </a:extLst>
          </p:cNvPr>
          <p:cNvSpPr/>
          <p:nvPr/>
        </p:nvSpPr>
        <p:spPr>
          <a:xfrm>
            <a:off x="4572777" y="679864"/>
            <a:ext cx="3046446" cy="84269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cs typeface="B Bardiya" panose="00000400000000000000" pitchFamily="2" charset="-78"/>
              </a:rPr>
              <a:t>200 - 299</a:t>
            </a:r>
            <a:endParaRPr lang="en-US" sz="2800" dirty="0"/>
          </a:p>
        </p:txBody>
      </p:sp>
      <p:sp>
        <p:nvSpPr>
          <p:cNvPr id="5" name="TextBox 4">
            <a:extLst>
              <a:ext uri="{FF2B5EF4-FFF2-40B4-BE49-F238E27FC236}">
                <a16:creationId xmlns:a16="http://schemas.microsoft.com/office/drawing/2014/main" id="{2990DCD8-7E10-CBAC-36D4-C769CCF256D4}"/>
              </a:ext>
            </a:extLst>
          </p:cNvPr>
          <p:cNvSpPr txBox="1"/>
          <p:nvPr/>
        </p:nvSpPr>
        <p:spPr>
          <a:xfrm>
            <a:off x="806673" y="2141285"/>
            <a:ext cx="10578654" cy="600164"/>
          </a:xfrm>
          <a:prstGeom prst="rect">
            <a:avLst/>
          </a:prstGeom>
          <a:noFill/>
        </p:spPr>
        <p:txBody>
          <a:bodyPr wrap="square">
            <a:spAutoFit/>
          </a:bodyPr>
          <a:lstStyle/>
          <a:p>
            <a:pPr algn="ctr" rtl="1">
              <a:lnSpc>
                <a:spcPct val="150000"/>
              </a:lnSpc>
            </a:pPr>
            <a:r>
              <a:rPr lang="ar-SA" sz="2400" b="1" dirty="0">
                <a:solidFill>
                  <a:schemeClr val="bg1">
                    <a:lumMod val="95000"/>
                  </a:schemeClr>
                </a:solidFill>
                <a:cs typeface="B Bardiya" panose="00000400000000000000" pitchFamily="2" charset="-78"/>
              </a:rPr>
              <a:t>این سری از اعداد زمانی ارسال میشوند که سرور کاری را با موفقیت انجام داده است.</a:t>
            </a:r>
            <a:endParaRPr lang="en-US" sz="2400" b="1" dirty="0">
              <a:solidFill>
                <a:schemeClr val="bg1">
                  <a:lumMod val="95000"/>
                </a:schemeClr>
              </a:solidFill>
              <a:cs typeface="B Bardiya" panose="00000400000000000000" pitchFamily="2" charset="-78"/>
            </a:endParaRPr>
          </a:p>
        </p:txBody>
      </p:sp>
      <p:pic>
        <p:nvPicPr>
          <p:cNvPr id="15" name="Picture 14">
            <a:extLst>
              <a:ext uri="{FF2B5EF4-FFF2-40B4-BE49-F238E27FC236}">
                <a16:creationId xmlns:a16="http://schemas.microsoft.com/office/drawing/2014/main" id="{9D0F175D-6F5E-7286-8677-F8BE4DA90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550" y="3360174"/>
            <a:ext cx="2628900" cy="2628900"/>
          </a:xfrm>
          <a:prstGeom prst="rect">
            <a:avLst/>
          </a:prstGeom>
        </p:spPr>
      </p:pic>
    </p:spTree>
    <p:extLst>
      <p:ext uri="{BB962C8B-B14F-4D97-AF65-F5344CB8AC3E}">
        <p14:creationId xmlns:p14="http://schemas.microsoft.com/office/powerpoint/2010/main" val="338594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06892-6061-8135-BC99-38BAC9B95DC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7A1E821-1B39-ABE2-03E6-3D6D37045207}"/>
              </a:ext>
            </a:extLst>
          </p:cNvPr>
          <p:cNvSpPr/>
          <p:nvPr/>
        </p:nvSpPr>
        <p:spPr>
          <a:xfrm>
            <a:off x="4572777" y="696052"/>
            <a:ext cx="3046446" cy="84269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cs typeface="B Bardiya" panose="00000400000000000000" pitchFamily="2" charset="-78"/>
              </a:rPr>
              <a:t>200 - 299</a:t>
            </a:r>
            <a:endParaRPr lang="en-US" sz="2800" dirty="0"/>
          </a:p>
        </p:txBody>
      </p:sp>
      <p:sp>
        <p:nvSpPr>
          <p:cNvPr id="2" name="Rectangle 1">
            <a:extLst>
              <a:ext uri="{FF2B5EF4-FFF2-40B4-BE49-F238E27FC236}">
                <a16:creationId xmlns:a16="http://schemas.microsoft.com/office/drawing/2014/main" id="{617FEA7E-0697-97CC-17CF-65D26FF75087}"/>
              </a:ext>
            </a:extLst>
          </p:cNvPr>
          <p:cNvSpPr/>
          <p:nvPr/>
        </p:nvSpPr>
        <p:spPr>
          <a:xfrm>
            <a:off x="10055329" y="2819447"/>
            <a:ext cx="1628464"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200</a:t>
            </a:r>
            <a:endParaRPr lang="en-US" sz="2800" b="1" dirty="0">
              <a:latin typeface="Aharoni" panose="02010803020104030203" pitchFamily="2" charset="-79"/>
              <a:cs typeface="Aharoni" panose="02010803020104030203" pitchFamily="2" charset="-79"/>
            </a:endParaRPr>
          </a:p>
        </p:txBody>
      </p:sp>
      <p:sp>
        <p:nvSpPr>
          <p:cNvPr id="3" name="Rectangle 2">
            <a:extLst>
              <a:ext uri="{FF2B5EF4-FFF2-40B4-BE49-F238E27FC236}">
                <a16:creationId xmlns:a16="http://schemas.microsoft.com/office/drawing/2014/main" id="{930F2002-DCD6-76B9-C42D-6EF708983F7E}"/>
              </a:ext>
            </a:extLst>
          </p:cNvPr>
          <p:cNvSpPr/>
          <p:nvPr/>
        </p:nvSpPr>
        <p:spPr>
          <a:xfrm>
            <a:off x="508207" y="2819446"/>
            <a:ext cx="9381199" cy="553022"/>
          </a:xfrm>
          <a:prstGeom prst="rect">
            <a:avLst/>
          </a:prstGeom>
          <a:solidFill>
            <a:schemeClr val="tx1">
              <a:lumMod val="65000"/>
              <a:lumOff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solidFill>
                  <a:schemeClr val="bg1">
                    <a:lumMod val="95000"/>
                  </a:schemeClr>
                </a:solidFill>
                <a:cs typeface="B Bardiya" panose="00000400000000000000" pitchFamily="2" charset="-78"/>
              </a:rPr>
              <a:t>زمانی که درخواست ما به صورت موفقیت آمیز و کامل توسط سرور انجام بشود این کد برای ما ارسال می‌شود</a:t>
            </a:r>
            <a:endParaRPr lang="en-US" b="1" dirty="0">
              <a:latin typeface="Aharoni" panose="02010803020104030203" pitchFamily="2" charset="-79"/>
              <a:cs typeface="Aharoni" panose="02010803020104030203" pitchFamily="2" charset="-79"/>
            </a:endParaRPr>
          </a:p>
        </p:txBody>
      </p:sp>
      <p:sp>
        <p:nvSpPr>
          <p:cNvPr id="4" name="Rectangle 3">
            <a:extLst>
              <a:ext uri="{FF2B5EF4-FFF2-40B4-BE49-F238E27FC236}">
                <a16:creationId xmlns:a16="http://schemas.microsoft.com/office/drawing/2014/main" id="{08090AB4-06DA-F99E-7D81-9E07E562FEC6}"/>
              </a:ext>
            </a:extLst>
          </p:cNvPr>
          <p:cNvSpPr/>
          <p:nvPr/>
        </p:nvSpPr>
        <p:spPr>
          <a:xfrm>
            <a:off x="10055329" y="3501581"/>
            <a:ext cx="1628464"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201</a:t>
            </a:r>
            <a:endParaRPr lang="en-US" sz="2800" b="1" dirty="0">
              <a:latin typeface="Aharoni" panose="02010803020104030203" pitchFamily="2" charset="-79"/>
              <a:cs typeface="Aharoni" panose="02010803020104030203" pitchFamily="2" charset="-79"/>
            </a:endParaRPr>
          </a:p>
        </p:txBody>
      </p:sp>
      <p:sp>
        <p:nvSpPr>
          <p:cNvPr id="6" name="Rectangle 5">
            <a:extLst>
              <a:ext uri="{FF2B5EF4-FFF2-40B4-BE49-F238E27FC236}">
                <a16:creationId xmlns:a16="http://schemas.microsoft.com/office/drawing/2014/main" id="{2F6A6FC6-95DA-A2BA-AF7A-407342D2D911}"/>
              </a:ext>
            </a:extLst>
          </p:cNvPr>
          <p:cNvSpPr/>
          <p:nvPr/>
        </p:nvSpPr>
        <p:spPr>
          <a:xfrm>
            <a:off x="508207" y="3501580"/>
            <a:ext cx="9381199" cy="553022"/>
          </a:xfrm>
          <a:prstGeom prst="rect">
            <a:avLst/>
          </a:prstGeom>
          <a:solidFill>
            <a:schemeClr val="tx1">
              <a:lumMod val="65000"/>
              <a:lumOff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solidFill>
                  <a:schemeClr val="bg1">
                    <a:lumMod val="95000"/>
                  </a:schemeClr>
                </a:solidFill>
                <a:cs typeface="B Bardiya" panose="00000400000000000000" pitchFamily="2" charset="-78"/>
              </a:rPr>
              <a:t>زمانی که یک منبع جدید به صورت موفقیت آمیز در سرور ایجاد شود این کد برای ما ارسال می‌شود</a:t>
            </a:r>
            <a:endParaRPr lang="en-US" b="1" dirty="0">
              <a:latin typeface="Aharoni" panose="02010803020104030203" pitchFamily="2" charset="-79"/>
              <a:cs typeface="Aharoni" panose="02010803020104030203" pitchFamily="2" charset="-79"/>
            </a:endParaRPr>
          </a:p>
        </p:txBody>
      </p:sp>
      <p:sp>
        <p:nvSpPr>
          <p:cNvPr id="8" name="Rectangle 7">
            <a:extLst>
              <a:ext uri="{FF2B5EF4-FFF2-40B4-BE49-F238E27FC236}">
                <a16:creationId xmlns:a16="http://schemas.microsoft.com/office/drawing/2014/main" id="{FCF0DAD8-ECDB-DDC0-CC33-87F574E9A3B6}"/>
              </a:ext>
            </a:extLst>
          </p:cNvPr>
          <p:cNvSpPr/>
          <p:nvPr/>
        </p:nvSpPr>
        <p:spPr>
          <a:xfrm>
            <a:off x="10055329" y="4183714"/>
            <a:ext cx="1628464" cy="1135538"/>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202</a:t>
            </a:r>
            <a:endParaRPr lang="en-US" sz="2800" b="1" dirty="0">
              <a:latin typeface="Aharoni" panose="02010803020104030203" pitchFamily="2" charset="-79"/>
              <a:cs typeface="Aharoni" panose="02010803020104030203" pitchFamily="2" charset="-79"/>
            </a:endParaRPr>
          </a:p>
        </p:txBody>
      </p:sp>
      <p:sp>
        <p:nvSpPr>
          <p:cNvPr id="9" name="Rectangle 8">
            <a:extLst>
              <a:ext uri="{FF2B5EF4-FFF2-40B4-BE49-F238E27FC236}">
                <a16:creationId xmlns:a16="http://schemas.microsoft.com/office/drawing/2014/main" id="{F78107BE-0F07-2B25-63B1-42BF1D13C530}"/>
              </a:ext>
            </a:extLst>
          </p:cNvPr>
          <p:cNvSpPr/>
          <p:nvPr/>
        </p:nvSpPr>
        <p:spPr>
          <a:xfrm>
            <a:off x="508207" y="4183713"/>
            <a:ext cx="9381199" cy="1135538"/>
          </a:xfrm>
          <a:prstGeom prst="rect">
            <a:avLst/>
          </a:prstGeom>
          <a:solidFill>
            <a:schemeClr val="tx1">
              <a:lumMod val="65000"/>
              <a:lumOff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ar-SA" b="1" dirty="0">
                <a:solidFill>
                  <a:schemeClr val="bg1">
                    <a:lumMod val="95000"/>
                  </a:schemeClr>
                </a:solidFill>
                <a:cs typeface="B Bardiya" panose="00000400000000000000" pitchFamily="2" charset="-78"/>
              </a:rPr>
              <a:t>این کد زمانی ارسال می‌شود که سرور درخواست ما را به صورت موفقیت آمیز دریافت کرده و نیاز به زمان بیشتری برای انجام آن دارد</a:t>
            </a:r>
            <a:endParaRPr lang="en-US" b="1" dirty="0">
              <a:latin typeface="Aharoni" panose="02010803020104030203" pitchFamily="2" charset="-79"/>
              <a:cs typeface="Aharoni" panose="02010803020104030203" pitchFamily="2" charset="-79"/>
            </a:endParaRPr>
          </a:p>
        </p:txBody>
      </p:sp>
      <p:sp>
        <p:nvSpPr>
          <p:cNvPr id="5" name="Rectangle 4">
            <a:extLst>
              <a:ext uri="{FF2B5EF4-FFF2-40B4-BE49-F238E27FC236}">
                <a16:creationId xmlns:a16="http://schemas.microsoft.com/office/drawing/2014/main" id="{CB826E74-DDAF-8F6E-E43F-E59D8033DBF1}"/>
              </a:ext>
            </a:extLst>
          </p:cNvPr>
          <p:cNvSpPr/>
          <p:nvPr/>
        </p:nvSpPr>
        <p:spPr>
          <a:xfrm>
            <a:off x="508207" y="2137312"/>
            <a:ext cx="11175586"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fa-IR" sz="2400" b="1" dirty="0">
                <a:solidFill>
                  <a:schemeClr val="bg1">
                    <a:lumMod val="95000"/>
                  </a:schemeClr>
                </a:solidFill>
                <a:cs typeface="B Bardiya" panose="00000400000000000000" pitchFamily="2" charset="-78"/>
              </a:rPr>
              <a:t>پرکاربردترین </a:t>
            </a:r>
            <a:r>
              <a:rPr lang="en-US" sz="2000" b="1" dirty="0">
                <a:solidFill>
                  <a:schemeClr val="bg1">
                    <a:lumMod val="95000"/>
                  </a:schemeClr>
                </a:solidFill>
                <a:cs typeface="B Bardiya" panose="00000400000000000000" pitchFamily="2" charset="-78"/>
              </a:rPr>
              <a:t>STATUS CODE</a:t>
            </a:r>
            <a:r>
              <a:rPr lang="fa-IR" sz="2000" b="1" dirty="0">
                <a:solidFill>
                  <a:schemeClr val="bg1">
                    <a:lumMod val="95000"/>
                  </a:schemeClr>
                </a:solidFill>
                <a:cs typeface="B Bardiya" panose="00000400000000000000" pitchFamily="2" charset="-78"/>
              </a:rPr>
              <a:t> </a:t>
            </a:r>
            <a:r>
              <a:rPr lang="fa-IR" sz="2400" b="1" dirty="0">
                <a:solidFill>
                  <a:schemeClr val="bg1">
                    <a:lumMod val="95000"/>
                  </a:schemeClr>
                </a:solidFill>
                <a:cs typeface="B Bardiya" panose="00000400000000000000" pitchFamily="2" charset="-78"/>
              </a:rPr>
              <a:t>های سری 200</a:t>
            </a:r>
            <a:endParaRPr lang="en-US" sz="2400" dirty="0"/>
          </a:p>
        </p:txBody>
      </p:sp>
    </p:spTree>
    <p:extLst>
      <p:ext uri="{BB962C8B-B14F-4D97-AF65-F5344CB8AC3E}">
        <p14:creationId xmlns:p14="http://schemas.microsoft.com/office/powerpoint/2010/main" val="9720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6ACA4-9002-6F86-B62E-316E256C6BF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633FA35-155D-E20E-87CA-E0F13C2D12C8}"/>
              </a:ext>
            </a:extLst>
          </p:cNvPr>
          <p:cNvSpPr/>
          <p:nvPr/>
        </p:nvSpPr>
        <p:spPr>
          <a:xfrm>
            <a:off x="4572777" y="679864"/>
            <a:ext cx="3046446" cy="842697"/>
          </a:xfrm>
          <a:prstGeom prst="rect">
            <a:avLst/>
          </a:prstGeom>
          <a:solidFill>
            <a:srgbClr val="FAD20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tx2"/>
                </a:solidFill>
                <a:cs typeface="B Bardiya" panose="00000400000000000000" pitchFamily="2" charset="-78"/>
              </a:rPr>
              <a:t>300 - 399</a:t>
            </a:r>
            <a:endParaRPr lang="en-US" sz="2800" dirty="0">
              <a:solidFill>
                <a:schemeClr val="tx2"/>
              </a:solidFill>
            </a:endParaRPr>
          </a:p>
        </p:txBody>
      </p:sp>
      <p:sp>
        <p:nvSpPr>
          <p:cNvPr id="5" name="TextBox 4">
            <a:extLst>
              <a:ext uri="{FF2B5EF4-FFF2-40B4-BE49-F238E27FC236}">
                <a16:creationId xmlns:a16="http://schemas.microsoft.com/office/drawing/2014/main" id="{FC095D8C-E4D5-BEA2-B3A1-0CE1CE393DD0}"/>
              </a:ext>
            </a:extLst>
          </p:cNvPr>
          <p:cNvSpPr txBox="1"/>
          <p:nvPr/>
        </p:nvSpPr>
        <p:spPr>
          <a:xfrm>
            <a:off x="806673" y="2004649"/>
            <a:ext cx="10578654" cy="1154162"/>
          </a:xfrm>
          <a:prstGeom prst="rect">
            <a:avLst/>
          </a:prstGeom>
          <a:noFill/>
        </p:spPr>
        <p:txBody>
          <a:bodyPr wrap="square">
            <a:spAutoFit/>
          </a:bodyPr>
          <a:lstStyle/>
          <a:p>
            <a:pPr algn="ctr" rtl="1">
              <a:lnSpc>
                <a:spcPct val="150000"/>
              </a:lnSpc>
            </a:pPr>
            <a:r>
              <a:rPr lang="ar-SA" sz="2400" b="1" dirty="0">
                <a:solidFill>
                  <a:schemeClr val="bg1">
                    <a:lumMod val="95000"/>
                  </a:schemeClr>
                </a:solidFill>
                <a:cs typeface="B Bardiya" panose="00000400000000000000" pitchFamily="2" charset="-78"/>
              </a:rPr>
              <a:t>این سری از اعداد برای انتقال و ریدایرکشن یک</a:t>
            </a:r>
            <a:r>
              <a:rPr lang="en-US" sz="2400" b="1" dirty="0">
                <a:solidFill>
                  <a:schemeClr val="bg1">
                    <a:lumMod val="95000"/>
                  </a:schemeClr>
                </a:solidFill>
                <a:cs typeface="B Bardiya" panose="00000400000000000000" pitchFamily="2" charset="-78"/>
              </a:rPr>
              <a:t> </a:t>
            </a:r>
            <a:r>
              <a:rPr lang="en-US" sz="2400" b="1" dirty="0" err="1">
                <a:solidFill>
                  <a:schemeClr val="bg1">
                    <a:lumMod val="95000"/>
                  </a:schemeClr>
                </a:solidFill>
                <a:cs typeface="B Bardiya" panose="00000400000000000000" pitchFamily="2" charset="-78"/>
              </a:rPr>
              <a:t>url</a:t>
            </a:r>
            <a:r>
              <a:rPr lang="en-US" sz="2400" b="1" dirty="0">
                <a:solidFill>
                  <a:schemeClr val="bg1">
                    <a:lumMod val="95000"/>
                  </a:schemeClr>
                </a:solidFill>
                <a:cs typeface="B Bardiya" panose="00000400000000000000" pitchFamily="2" charset="-78"/>
              </a:rPr>
              <a:t> </a:t>
            </a:r>
            <a:r>
              <a:rPr lang="ar-SA" sz="2400" b="1" dirty="0">
                <a:solidFill>
                  <a:schemeClr val="bg1">
                    <a:lumMod val="95000"/>
                  </a:schemeClr>
                </a:solidFill>
                <a:cs typeface="B Bardiya" panose="00000400000000000000" pitchFamily="2" charset="-78"/>
              </a:rPr>
              <a:t>به یک</a:t>
            </a:r>
            <a:r>
              <a:rPr lang="en-US" sz="2400" b="1" dirty="0">
                <a:solidFill>
                  <a:schemeClr val="bg1">
                    <a:lumMod val="95000"/>
                  </a:schemeClr>
                </a:solidFill>
                <a:cs typeface="B Bardiya" panose="00000400000000000000" pitchFamily="2" charset="-78"/>
              </a:rPr>
              <a:t> </a:t>
            </a:r>
            <a:r>
              <a:rPr lang="en-US" sz="2400" b="1" dirty="0" err="1">
                <a:solidFill>
                  <a:schemeClr val="bg1">
                    <a:lumMod val="95000"/>
                  </a:schemeClr>
                </a:solidFill>
                <a:cs typeface="B Bardiya" panose="00000400000000000000" pitchFamily="2" charset="-78"/>
              </a:rPr>
              <a:t>url</a:t>
            </a:r>
            <a:r>
              <a:rPr lang="en-US" sz="2400" b="1" dirty="0">
                <a:solidFill>
                  <a:schemeClr val="bg1">
                    <a:lumMod val="95000"/>
                  </a:schemeClr>
                </a:solidFill>
                <a:cs typeface="B Bardiya" panose="00000400000000000000" pitchFamily="2" charset="-78"/>
              </a:rPr>
              <a:t> </a:t>
            </a:r>
            <a:r>
              <a:rPr lang="ar-SA" sz="2400" b="1" dirty="0">
                <a:solidFill>
                  <a:schemeClr val="bg1">
                    <a:lumMod val="95000"/>
                  </a:schemeClr>
                </a:solidFill>
                <a:cs typeface="B Bardiya" panose="00000400000000000000" pitchFamily="2" charset="-78"/>
              </a:rPr>
              <a:t>جدید کاربرد دارد. و معمولاً این تغییر مسیر به صورت خودکار و توسط خود مرورگر انجام می‌شود.</a:t>
            </a:r>
            <a:endParaRPr lang="en-US" sz="2400" b="1" dirty="0">
              <a:solidFill>
                <a:schemeClr val="bg1">
                  <a:lumMod val="95000"/>
                </a:schemeClr>
              </a:solidFill>
              <a:cs typeface="B Bardiya" panose="00000400000000000000" pitchFamily="2" charset="-78"/>
            </a:endParaRPr>
          </a:p>
        </p:txBody>
      </p:sp>
      <p:pic>
        <p:nvPicPr>
          <p:cNvPr id="3" name="Picture 2">
            <a:extLst>
              <a:ext uri="{FF2B5EF4-FFF2-40B4-BE49-F238E27FC236}">
                <a16:creationId xmlns:a16="http://schemas.microsoft.com/office/drawing/2014/main" id="{D0E71CA5-D4CE-EBC0-C5CF-2246CC4DD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777" y="3429000"/>
            <a:ext cx="3158810" cy="3158810"/>
          </a:xfrm>
          <a:prstGeom prst="rect">
            <a:avLst/>
          </a:prstGeom>
        </p:spPr>
      </p:pic>
    </p:spTree>
    <p:extLst>
      <p:ext uri="{BB962C8B-B14F-4D97-AF65-F5344CB8AC3E}">
        <p14:creationId xmlns:p14="http://schemas.microsoft.com/office/powerpoint/2010/main" val="116239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F29AF-B5D5-A7EF-CBC9-B8DE907B8D9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6C3A343-53A0-579D-3FF4-3362B1748AB1}"/>
              </a:ext>
            </a:extLst>
          </p:cNvPr>
          <p:cNvSpPr/>
          <p:nvPr/>
        </p:nvSpPr>
        <p:spPr>
          <a:xfrm>
            <a:off x="4572777" y="836919"/>
            <a:ext cx="3046446" cy="842697"/>
          </a:xfrm>
          <a:prstGeom prst="rect">
            <a:avLst/>
          </a:prstGeom>
          <a:solidFill>
            <a:srgbClr val="FAD20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tx2"/>
                </a:solidFill>
                <a:cs typeface="B Bardiya" panose="00000400000000000000" pitchFamily="2" charset="-78"/>
              </a:rPr>
              <a:t>300 - 399</a:t>
            </a:r>
            <a:endParaRPr lang="en-US" sz="2800" dirty="0">
              <a:solidFill>
                <a:schemeClr val="tx2"/>
              </a:solidFill>
            </a:endParaRPr>
          </a:p>
        </p:txBody>
      </p:sp>
      <p:sp>
        <p:nvSpPr>
          <p:cNvPr id="2" name="Rectangle 1">
            <a:extLst>
              <a:ext uri="{FF2B5EF4-FFF2-40B4-BE49-F238E27FC236}">
                <a16:creationId xmlns:a16="http://schemas.microsoft.com/office/drawing/2014/main" id="{5C4DD974-2AE6-7067-32A9-04114FD11FEF}"/>
              </a:ext>
            </a:extLst>
          </p:cNvPr>
          <p:cNvSpPr/>
          <p:nvPr/>
        </p:nvSpPr>
        <p:spPr>
          <a:xfrm>
            <a:off x="10156722" y="2868609"/>
            <a:ext cx="1628464" cy="553022"/>
          </a:xfrm>
          <a:prstGeom prst="rect">
            <a:avLst/>
          </a:prstGeom>
          <a:solidFill>
            <a:srgbClr val="FAD20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tx2"/>
                </a:solidFill>
                <a:latin typeface="Aharoni" panose="02010803020104030203" pitchFamily="2" charset="-79"/>
                <a:cs typeface="Aharoni" panose="02010803020104030203" pitchFamily="2" charset="-79"/>
              </a:rPr>
              <a:t>301</a:t>
            </a:r>
          </a:p>
        </p:txBody>
      </p:sp>
      <p:sp>
        <p:nvSpPr>
          <p:cNvPr id="3" name="Rectangle 2">
            <a:extLst>
              <a:ext uri="{FF2B5EF4-FFF2-40B4-BE49-F238E27FC236}">
                <a16:creationId xmlns:a16="http://schemas.microsoft.com/office/drawing/2014/main" id="{A2A50E63-5870-E530-DE9A-B47246BE269E}"/>
              </a:ext>
            </a:extLst>
          </p:cNvPr>
          <p:cNvSpPr/>
          <p:nvPr/>
        </p:nvSpPr>
        <p:spPr>
          <a:xfrm>
            <a:off x="609600" y="2868608"/>
            <a:ext cx="9381199"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solidFill>
                  <a:schemeClr val="bg1">
                    <a:lumMod val="95000"/>
                  </a:schemeClr>
                </a:solidFill>
                <a:cs typeface="B Bardiya" panose="00000400000000000000" pitchFamily="2" charset="-78"/>
              </a:rPr>
              <a:t>این کد به این معناست که آدرس درخواستی شما برای همیشه به یک آدرس جدید منتقل شده. در سئو خیلی کاربرد دارد </a:t>
            </a:r>
            <a:endParaRPr lang="en-US" b="1" dirty="0">
              <a:latin typeface="Aharoni" panose="02010803020104030203" pitchFamily="2" charset="-79"/>
              <a:cs typeface="Aharoni" panose="02010803020104030203" pitchFamily="2" charset="-79"/>
            </a:endParaRPr>
          </a:p>
        </p:txBody>
      </p:sp>
      <p:sp>
        <p:nvSpPr>
          <p:cNvPr id="4" name="Rectangle 3">
            <a:extLst>
              <a:ext uri="{FF2B5EF4-FFF2-40B4-BE49-F238E27FC236}">
                <a16:creationId xmlns:a16="http://schemas.microsoft.com/office/drawing/2014/main" id="{CC8F282C-5972-4462-DAB1-91B23A3A3D13}"/>
              </a:ext>
            </a:extLst>
          </p:cNvPr>
          <p:cNvSpPr/>
          <p:nvPr/>
        </p:nvSpPr>
        <p:spPr>
          <a:xfrm>
            <a:off x="10156722" y="3550743"/>
            <a:ext cx="1628464" cy="553022"/>
          </a:xfrm>
          <a:prstGeom prst="rect">
            <a:avLst/>
          </a:prstGeom>
          <a:solidFill>
            <a:srgbClr val="FAD20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tx2"/>
                </a:solidFill>
                <a:latin typeface="Aharoni" panose="02010803020104030203" pitchFamily="2" charset="-79"/>
                <a:cs typeface="Aharoni" panose="02010803020104030203" pitchFamily="2" charset="-79"/>
              </a:rPr>
              <a:t>302</a:t>
            </a:r>
          </a:p>
        </p:txBody>
      </p:sp>
      <p:sp>
        <p:nvSpPr>
          <p:cNvPr id="6" name="Rectangle 5">
            <a:extLst>
              <a:ext uri="{FF2B5EF4-FFF2-40B4-BE49-F238E27FC236}">
                <a16:creationId xmlns:a16="http://schemas.microsoft.com/office/drawing/2014/main" id="{B3E9D5C2-FE48-601F-75C2-557D2CB7AAD5}"/>
              </a:ext>
            </a:extLst>
          </p:cNvPr>
          <p:cNvSpPr/>
          <p:nvPr/>
        </p:nvSpPr>
        <p:spPr>
          <a:xfrm>
            <a:off x="609600" y="3550742"/>
            <a:ext cx="9381199"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SA" b="1" dirty="0">
                <a:solidFill>
                  <a:schemeClr val="bg1">
                    <a:lumMod val="95000"/>
                  </a:schemeClr>
                </a:solidFill>
                <a:cs typeface="B Bardiya" panose="00000400000000000000" pitchFamily="2" charset="-78"/>
              </a:rPr>
              <a:t>این کد به این معناست که آدرس</a:t>
            </a:r>
            <a:r>
              <a:rPr lang="en-US" b="1" dirty="0">
                <a:solidFill>
                  <a:schemeClr val="bg1">
                    <a:lumMod val="95000"/>
                  </a:schemeClr>
                </a:solidFill>
                <a:cs typeface="B Bardiya" panose="00000400000000000000" pitchFamily="2" charset="-78"/>
              </a:rPr>
              <a:t> </a:t>
            </a:r>
            <a:r>
              <a:rPr lang="en-US" b="1" dirty="0" err="1">
                <a:solidFill>
                  <a:schemeClr val="bg1">
                    <a:lumMod val="95000"/>
                  </a:schemeClr>
                </a:solidFill>
                <a:cs typeface="B Bardiya" panose="00000400000000000000" pitchFamily="2" charset="-78"/>
              </a:rPr>
              <a:t>url</a:t>
            </a:r>
            <a:r>
              <a:rPr lang="en-US" b="1" dirty="0">
                <a:solidFill>
                  <a:schemeClr val="bg1">
                    <a:lumMod val="95000"/>
                  </a:schemeClr>
                </a:solidFill>
                <a:cs typeface="B Bardiya" panose="00000400000000000000" pitchFamily="2" charset="-78"/>
              </a:rPr>
              <a:t> </a:t>
            </a:r>
            <a:r>
              <a:rPr lang="ar-SA" b="1" dirty="0">
                <a:solidFill>
                  <a:schemeClr val="bg1">
                    <a:lumMod val="95000"/>
                  </a:schemeClr>
                </a:solidFill>
                <a:cs typeface="B Bardiya" panose="00000400000000000000" pitchFamily="2" charset="-78"/>
              </a:rPr>
              <a:t>مورد نظر پیدا شد، ولی مرورگر به طور موقت باید به آدرس جدیدی منتقل شود</a:t>
            </a:r>
            <a:endParaRPr lang="en-US" b="1" dirty="0">
              <a:latin typeface="Aharoni" panose="02010803020104030203" pitchFamily="2" charset="-79"/>
              <a:cs typeface="Aharoni" panose="02010803020104030203" pitchFamily="2" charset="-79"/>
            </a:endParaRPr>
          </a:p>
        </p:txBody>
      </p:sp>
      <p:sp>
        <p:nvSpPr>
          <p:cNvPr id="8" name="Rectangle 7">
            <a:extLst>
              <a:ext uri="{FF2B5EF4-FFF2-40B4-BE49-F238E27FC236}">
                <a16:creationId xmlns:a16="http://schemas.microsoft.com/office/drawing/2014/main" id="{3C3C3805-249F-EC14-BDEE-E07B84A5E9DF}"/>
              </a:ext>
            </a:extLst>
          </p:cNvPr>
          <p:cNvSpPr/>
          <p:nvPr/>
        </p:nvSpPr>
        <p:spPr>
          <a:xfrm>
            <a:off x="10156722" y="4232876"/>
            <a:ext cx="1628464" cy="1135538"/>
          </a:xfrm>
          <a:prstGeom prst="rect">
            <a:avLst/>
          </a:prstGeom>
          <a:solidFill>
            <a:srgbClr val="FAD20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tx2"/>
                </a:solidFill>
                <a:latin typeface="Aharoni" panose="02010803020104030203" pitchFamily="2" charset="-79"/>
                <a:cs typeface="Aharoni" panose="02010803020104030203" pitchFamily="2" charset="-79"/>
              </a:rPr>
              <a:t>304</a:t>
            </a:r>
          </a:p>
        </p:txBody>
      </p:sp>
      <p:sp>
        <p:nvSpPr>
          <p:cNvPr id="9" name="Rectangle 8">
            <a:extLst>
              <a:ext uri="{FF2B5EF4-FFF2-40B4-BE49-F238E27FC236}">
                <a16:creationId xmlns:a16="http://schemas.microsoft.com/office/drawing/2014/main" id="{5FE88A38-334A-6F34-4525-B3108A375809}"/>
              </a:ext>
            </a:extLst>
          </p:cNvPr>
          <p:cNvSpPr/>
          <p:nvPr/>
        </p:nvSpPr>
        <p:spPr>
          <a:xfrm>
            <a:off x="609600" y="4232875"/>
            <a:ext cx="9381199" cy="1135538"/>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ar-SA" b="1" dirty="0">
                <a:solidFill>
                  <a:schemeClr val="bg1">
                    <a:lumMod val="95000"/>
                  </a:schemeClr>
                </a:solidFill>
                <a:cs typeface="B Bardiya" panose="00000400000000000000" pitchFamily="2" charset="-78"/>
              </a:rPr>
              <a:t>زمانی که مرورگر یک فایل را در حافظه کش خود ذخیره می‌کند، و فایل را از حافظه کش می‌خواند نه از سرور کد ۳۰۴ را برای این ریسپانس می‌توانیم مشاهده کنیم</a:t>
            </a:r>
            <a:endParaRPr lang="en-US" b="1" dirty="0">
              <a:latin typeface="Aharoni" panose="02010803020104030203" pitchFamily="2" charset="-79"/>
              <a:cs typeface="Aharoni" panose="02010803020104030203" pitchFamily="2" charset="-79"/>
            </a:endParaRPr>
          </a:p>
        </p:txBody>
      </p:sp>
      <p:sp>
        <p:nvSpPr>
          <p:cNvPr id="5" name="Rectangle 4">
            <a:extLst>
              <a:ext uri="{FF2B5EF4-FFF2-40B4-BE49-F238E27FC236}">
                <a16:creationId xmlns:a16="http://schemas.microsoft.com/office/drawing/2014/main" id="{E23FF079-1BD0-3072-5A54-86B5A3B76E5E}"/>
              </a:ext>
            </a:extLst>
          </p:cNvPr>
          <p:cNvSpPr/>
          <p:nvPr/>
        </p:nvSpPr>
        <p:spPr>
          <a:xfrm>
            <a:off x="609600" y="2186474"/>
            <a:ext cx="11175586" cy="553022"/>
          </a:xfrm>
          <a:prstGeom prst="rect">
            <a:avLst/>
          </a:prstGeom>
          <a:solidFill>
            <a:srgbClr val="FAD20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fa-IR" sz="2400" b="1" dirty="0">
                <a:solidFill>
                  <a:schemeClr val="tx2"/>
                </a:solidFill>
                <a:cs typeface="B Bardiya" panose="00000400000000000000" pitchFamily="2" charset="-78"/>
              </a:rPr>
              <a:t>پرکاربردترین </a:t>
            </a:r>
            <a:r>
              <a:rPr lang="en-US" sz="2000" b="1" dirty="0">
                <a:solidFill>
                  <a:schemeClr val="tx2"/>
                </a:solidFill>
                <a:cs typeface="B Bardiya" panose="00000400000000000000" pitchFamily="2" charset="-78"/>
              </a:rPr>
              <a:t>STATUS CODE</a:t>
            </a:r>
            <a:r>
              <a:rPr lang="fa-IR" sz="2000" b="1" dirty="0">
                <a:solidFill>
                  <a:schemeClr val="tx2"/>
                </a:solidFill>
                <a:cs typeface="B Bardiya" panose="00000400000000000000" pitchFamily="2" charset="-78"/>
              </a:rPr>
              <a:t> </a:t>
            </a:r>
            <a:r>
              <a:rPr lang="fa-IR" sz="2400" b="1" dirty="0">
                <a:solidFill>
                  <a:schemeClr val="tx2"/>
                </a:solidFill>
                <a:cs typeface="B Bardiya" panose="00000400000000000000" pitchFamily="2" charset="-78"/>
              </a:rPr>
              <a:t>های سری 300</a:t>
            </a:r>
            <a:endParaRPr lang="en-US" sz="2400" dirty="0">
              <a:solidFill>
                <a:schemeClr val="tx2"/>
              </a:solidFill>
            </a:endParaRPr>
          </a:p>
        </p:txBody>
      </p:sp>
    </p:spTree>
    <p:extLst>
      <p:ext uri="{BB962C8B-B14F-4D97-AF65-F5344CB8AC3E}">
        <p14:creationId xmlns:p14="http://schemas.microsoft.com/office/powerpoint/2010/main" val="47954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06722-2013-4E6B-CA50-758CACB4D06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B84A881-0AF6-8BA6-7686-482E235A745A}"/>
              </a:ext>
            </a:extLst>
          </p:cNvPr>
          <p:cNvSpPr/>
          <p:nvPr/>
        </p:nvSpPr>
        <p:spPr>
          <a:xfrm>
            <a:off x="4572777" y="174598"/>
            <a:ext cx="3046446" cy="842697"/>
          </a:xfrm>
          <a:prstGeom prst="rect">
            <a:avLst/>
          </a:prstGeom>
          <a:solidFill>
            <a:srgbClr val="0B4A9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en-US" sz="2800" b="1" dirty="0">
                <a:solidFill>
                  <a:schemeClr val="bg1">
                    <a:lumMod val="95000"/>
                  </a:schemeClr>
                </a:solidFill>
                <a:latin typeface="Aharoni" panose="02010803020104030203" pitchFamily="2" charset="-79"/>
                <a:cs typeface="B Bardiya" panose="00000400000000000000" pitchFamily="2" charset="-78"/>
              </a:rPr>
              <a:t>HTTP</a:t>
            </a:r>
            <a:endParaRPr lang="en-US" sz="2800" b="1" dirty="0">
              <a:latin typeface="Aharoni" panose="02010803020104030203" pitchFamily="2" charset="-79"/>
              <a:cs typeface="B Bardiya" panose="00000400000000000000" pitchFamily="2" charset="-78"/>
            </a:endParaRPr>
          </a:p>
        </p:txBody>
      </p:sp>
      <p:pic>
        <p:nvPicPr>
          <p:cNvPr id="5" name="Picture 4">
            <a:extLst>
              <a:ext uri="{FF2B5EF4-FFF2-40B4-BE49-F238E27FC236}">
                <a16:creationId xmlns:a16="http://schemas.microsoft.com/office/drawing/2014/main" id="{59512F68-7A70-3707-4D1E-B6A9D94B0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96" y="1923230"/>
            <a:ext cx="11670890" cy="337635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53871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2" presetClass="emph" presetSubtype="0" fill="hold" grpId="0" nodeType="with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55FE6-A1A8-68BD-5819-1E178FDDB6A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DF8EF92-D47F-CC88-7F0A-991351089461}"/>
              </a:ext>
            </a:extLst>
          </p:cNvPr>
          <p:cNvSpPr/>
          <p:nvPr/>
        </p:nvSpPr>
        <p:spPr>
          <a:xfrm>
            <a:off x="4572777" y="679864"/>
            <a:ext cx="3046446" cy="842697"/>
          </a:xfrm>
          <a:prstGeom prst="rect">
            <a:avLst/>
          </a:prstGeom>
          <a:solidFill>
            <a:srgbClr val="786B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cs typeface="B Bardiya" panose="00000400000000000000" pitchFamily="2" charset="-78"/>
              </a:rPr>
              <a:t>400 - 499</a:t>
            </a:r>
            <a:endParaRPr lang="en-US" sz="2800" dirty="0"/>
          </a:p>
        </p:txBody>
      </p:sp>
      <p:sp>
        <p:nvSpPr>
          <p:cNvPr id="5" name="TextBox 4">
            <a:extLst>
              <a:ext uri="{FF2B5EF4-FFF2-40B4-BE49-F238E27FC236}">
                <a16:creationId xmlns:a16="http://schemas.microsoft.com/office/drawing/2014/main" id="{4F3DE70A-5C7B-4724-435D-B74AC2ECE133}"/>
              </a:ext>
            </a:extLst>
          </p:cNvPr>
          <p:cNvSpPr txBox="1"/>
          <p:nvPr/>
        </p:nvSpPr>
        <p:spPr>
          <a:xfrm>
            <a:off x="806672" y="1876830"/>
            <a:ext cx="10578654" cy="1154162"/>
          </a:xfrm>
          <a:prstGeom prst="rect">
            <a:avLst/>
          </a:prstGeom>
          <a:noFill/>
        </p:spPr>
        <p:txBody>
          <a:bodyPr wrap="square">
            <a:spAutoFit/>
          </a:bodyPr>
          <a:lstStyle/>
          <a:p>
            <a:pPr algn="ctr" rtl="1">
              <a:lnSpc>
                <a:spcPct val="150000"/>
              </a:lnSpc>
            </a:pPr>
            <a:r>
              <a:rPr lang="ar-SA" sz="2400" b="1" dirty="0">
                <a:solidFill>
                  <a:schemeClr val="bg1">
                    <a:lumMod val="95000"/>
                  </a:schemeClr>
                </a:solidFill>
                <a:cs typeface="B Bardiya" panose="00000400000000000000" pitchFamily="2" charset="-78"/>
              </a:rPr>
              <a:t>این سری از اعداد برای نمایش خطاهایی است که در سمت کاربر اتفاق می افتد. یعنی زمانی که مشکل از سمت کاربر باشد این کدها ارسال می‌شود.</a:t>
            </a:r>
            <a:endParaRPr lang="en-US" sz="2400" b="1" dirty="0">
              <a:solidFill>
                <a:schemeClr val="bg1">
                  <a:lumMod val="95000"/>
                </a:schemeClr>
              </a:solidFill>
              <a:cs typeface="B Bardiya" panose="00000400000000000000" pitchFamily="2" charset="-78"/>
            </a:endParaRPr>
          </a:p>
        </p:txBody>
      </p:sp>
      <p:pic>
        <p:nvPicPr>
          <p:cNvPr id="6" name="Picture 5">
            <a:extLst>
              <a:ext uri="{FF2B5EF4-FFF2-40B4-BE49-F238E27FC236}">
                <a16:creationId xmlns:a16="http://schemas.microsoft.com/office/drawing/2014/main" id="{CEEA237C-3618-806F-5134-1F8A5A5F5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638" y="3234340"/>
            <a:ext cx="4964723" cy="3315341"/>
          </a:xfrm>
          <a:prstGeom prst="rect">
            <a:avLst/>
          </a:prstGeom>
        </p:spPr>
      </p:pic>
    </p:spTree>
    <p:extLst>
      <p:ext uri="{BB962C8B-B14F-4D97-AF65-F5344CB8AC3E}">
        <p14:creationId xmlns:p14="http://schemas.microsoft.com/office/powerpoint/2010/main" val="2141912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C8B68-6031-F020-6780-351B8D924D1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FB5D46F-C890-16E6-D6BE-5CADDE0C9A9B}"/>
              </a:ext>
            </a:extLst>
          </p:cNvPr>
          <p:cNvSpPr/>
          <p:nvPr/>
        </p:nvSpPr>
        <p:spPr>
          <a:xfrm>
            <a:off x="4572777" y="679864"/>
            <a:ext cx="3046446" cy="842697"/>
          </a:xfrm>
          <a:prstGeom prst="rect">
            <a:avLst/>
          </a:prstGeom>
          <a:solidFill>
            <a:srgbClr val="786B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cs typeface="B Bardiya" panose="00000400000000000000" pitchFamily="2" charset="-78"/>
              </a:rPr>
              <a:t>400 - 499</a:t>
            </a:r>
            <a:endParaRPr lang="en-US" sz="2800" dirty="0"/>
          </a:p>
        </p:txBody>
      </p:sp>
      <p:sp>
        <p:nvSpPr>
          <p:cNvPr id="2" name="Rectangle 1">
            <a:extLst>
              <a:ext uri="{FF2B5EF4-FFF2-40B4-BE49-F238E27FC236}">
                <a16:creationId xmlns:a16="http://schemas.microsoft.com/office/drawing/2014/main" id="{B5534B07-19CC-963D-F753-7D3333E28149}"/>
              </a:ext>
            </a:extLst>
          </p:cNvPr>
          <p:cNvSpPr/>
          <p:nvPr/>
        </p:nvSpPr>
        <p:spPr>
          <a:xfrm>
            <a:off x="10055329" y="2711292"/>
            <a:ext cx="1628464" cy="553022"/>
          </a:xfrm>
          <a:prstGeom prst="rect">
            <a:avLst/>
          </a:prstGeom>
          <a:solidFill>
            <a:srgbClr val="786B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400</a:t>
            </a:r>
            <a:endParaRPr lang="en-US" sz="2800" b="1" dirty="0">
              <a:latin typeface="Aharoni" panose="02010803020104030203" pitchFamily="2" charset="-79"/>
              <a:cs typeface="Aharoni" panose="02010803020104030203" pitchFamily="2" charset="-79"/>
            </a:endParaRPr>
          </a:p>
        </p:txBody>
      </p:sp>
      <p:sp>
        <p:nvSpPr>
          <p:cNvPr id="3" name="Rectangle 2">
            <a:extLst>
              <a:ext uri="{FF2B5EF4-FFF2-40B4-BE49-F238E27FC236}">
                <a16:creationId xmlns:a16="http://schemas.microsoft.com/office/drawing/2014/main" id="{7BCFAF06-1724-CFD2-60CF-3B5ACB344B19}"/>
              </a:ext>
            </a:extLst>
          </p:cNvPr>
          <p:cNvSpPr/>
          <p:nvPr/>
        </p:nvSpPr>
        <p:spPr>
          <a:xfrm>
            <a:off x="508207" y="2711291"/>
            <a:ext cx="9381199"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SA" b="1" dirty="0">
                <a:solidFill>
                  <a:schemeClr val="bg1">
                    <a:lumMod val="95000"/>
                  </a:schemeClr>
                </a:solidFill>
                <a:cs typeface="B Bardiya" panose="00000400000000000000" pitchFamily="2" charset="-78"/>
              </a:rPr>
              <a:t>نشان دهنده</a:t>
            </a:r>
            <a:r>
              <a:rPr lang="en-US" b="1" dirty="0">
                <a:solidFill>
                  <a:schemeClr val="bg1">
                    <a:lumMod val="95000"/>
                  </a:schemeClr>
                </a:solidFill>
                <a:cs typeface="B Bardiya" panose="00000400000000000000" pitchFamily="2" charset="-78"/>
              </a:rPr>
              <a:t> Bad Request </a:t>
            </a:r>
            <a:r>
              <a:rPr lang="ar-SA" b="1" dirty="0">
                <a:solidFill>
                  <a:schemeClr val="bg1">
                    <a:lumMod val="95000"/>
                  </a:schemeClr>
                </a:solidFill>
                <a:cs typeface="B Bardiya" panose="00000400000000000000" pitchFamily="2" charset="-78"/>
              </a:rPr>
              <a:t>می‌باشد یعنی کاربر به درستی درخواست خود را ارسال نکرده است</a:t>
            </a:r>
            <a:endParaRPr lang="en-US" b="1" dirty="0">
              <a:latin typeface="Aharoni" panose="02010803020104030203" pitchFamily="2" charset="-79"/>
              <a:cs typeface="Aharoni" panose="02010803020104030203" pitchFamily="2" charset="-79"/>
            </a:endParaRPr>
          </a:p>
        </p:txBody>
      </p:sp>
      <p:sp>
        <p:nvSpPr>
          <p:cNvPr id="4" name="Rectangle 3">
            <a:extLst>
              <a:ext uri="{FF2B5EF4-FFF2-40B4-BE49-F238E27FC236}">
                <a16:creationId xmlns:a16="http://schemas.microsoft.com/office/drawing/2014/main" id="{A7C8F3C8-0810-9F9B-38D3-D7B3C0E69978}"/>
              </a:ext>
            </a:extLst>
          </p:cNvPr>
          <p:cNvSpPr/>
          <p:nvPr/>
        </p:nvSpPr>
        <p:spPr>
          <a:xfrm>
            <a:off x="10055329" y="3393426"/>
            <a:ext cx="1628464" cy="553022"/>
          </a:xfrm>
          <a:prstGeom prst="rect">
            <a:avLst/>
          </a:prstGeom>
          <a:solidFill>
            <a:srgbClr val="786B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401</a:t>
            </a:r>
            <a:endParaRPr lang="en-US" sz="2800" b="1" dirty="0">
              <a:latin typeface="Aharoni" panose="02010803020104030203" pitchFamily="2" charset="-79"/>
              <a:cs typeface="Aharoni" panose="02010803020104030203" pitchFamily="2" charset="-79"/>
            </a:endParaRPr>
          </a:p>
        </p:txBody>
      </p:sp>
      <p:sp>
        <p:nvSpPr>
          <p:cNvPr id="6" name="Rectangle 5">
            <a:extLst>
              <a:ext uri="{FF2B5EF4-FFF2-40B4-BE49-F238E27FC236}">
                <a16:creationId xmlns:a16="http://schemas.microsoft.com/office/drawing/2014/main" id="{17569001-4F9F-8F07-EDEB-C610544164FF}"/>
              </a:ext>
            </a:extLst>
          </p:cNvPr>
          <p:cNvSpPr/>
          <p:nvPr/>
        </p:nvSpPr>
        <p:spPr>
          <a:xfrm>
            <a:off x="508207" y="3393425"/>
            <a:ext cx="9381199"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SA" b="1" dirty="0">
                <a:solidFill>
                  <a:schemeClr val="bg1">
                    <a:lumMod val="95000"/>
                  </a:schemeClr>
                </a:solidFill>
                <a:cs typeface="B Bardiya" panose="00000400000000000000" pitchFamily="2" charset="-78"/>
              </a:rPr>
              <a:t>مانی که در سایت لاگین نکرده‌اید و دسترسی شما به محتوایی مجاز نباشید این کد برای شما ارسال می‌شود</a:t>
            </a:r>
            <a:endParaRPr lang="en-US" b="1" dirty="0">
              <a:latin typeface="Aharoni" panose="02010803020104030203" pitchFamily="2" charset="-79"/>
              <a:cs typeface="Aharoni" panose="02010803020104030203" pitchFamily="2" charset="-79"/>
            </a:endParaRPr>
          </a:p>
        </p:txBody>
      </p:sp>
      <p:sp>
        <p:nvSpPr>
          <p:cNvPr id="13" name="Rectangle 12">
            <a:extLst>
              <a:ext uri="{FF2B5EF4-FFF2-40B4-BE49-F238E27FC236}">
                <a16:creationId xmlns:a16="http://schemas.microsoft.com/office/drawing/2014/main" id="{724690A8-2F06-D254-7FC9-27EFA765A829}"/>
              </a:ext>
            </a:extLst>
          </p:cNvPr>
          <p:cNvSpPr/>
          <p:nvPr/>
        </p:nvSpPr>
        <p:spPr>
          <a:xfrm>
            <a:off x="10055329" y="4059607"/>
            <a:ext cx="1628464" cy="553022"/>
          </a:xfrm>
          <a:prstGeom prst="rect">
            <a:avLst/>
          </a:prstGeom>
          <a:solidFill>
            <a:srgbClr val="786B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403</a:t>
            </a:r>
            <a:endParaRPr lang="en-US" sz="2800" b="1" dirty="0">
              <a:latin typeface="Aharoni" panose="02010803020104030203" pitchFamily="2" charset="-79"/>
              <a:cs typeface="Aharoni" panose="02010803020104030203" pitchFamily="2" charset="-79"/>
            </a:endParaRPr>
          </a:p>
        </p:txBody>
      </p:sp>
      <p:sp>
        <p:nvSpPr>
          <p:cNvPr id="14" name="Rectangle 13">
            <a:extLst>
              <a:ext uri="{FF2B5EF4-FFF2-40B4-BE49-F238E27FC236}">
                <a16:creationId xmlns:a16="http://schemas.microsoft.com/office/drawing/2014/main" id="{0DA39610-46BE-3CD1-05BA-FBB9C3896160}"/>
              </a:ext>
            </a:extLst>
          </p:cNvPr>
          <p:cNvSpPr/>
          <p:nvPr/>
        </p:nvSpPr>
        <p:spPr>
          <a:xfrm>
            <a:off x="508207" y="4059606"/>
            <a:ext cx="9381199"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solidFill>
                  <a:schemeClr val="bg1">
                    <a:lumMod val="95000"/>
                  </a:schemeClr>
                </a:solidFill>
                <a:cs typeface="B Bardiya" panose="00000400000000000000" pitchFamily="2" charset="-78"/>
              </a:rPr>
              <a:t>زمانی که در سایت لاگین کرده‌اید و دسترسی شما به محتوایی مجاز نباشید این کد برای شما ارسال می‌شود</a:t>
            </a:r>
            <a:endParaRPr lang="en-US" b="1" dirty="0">
              <a:latin typeface="Aharoni" panose="02010803020104030203" pitchFamily="2" charset="-79"/>
              <a:cs typeface="Aharoni" panose="02010803020104030203" pitchFamily="2" charset="-79"/>
            </a:endParaRPr>
          </a:p>
        </p:txBody>
      </p:sp>
      <p:sp>
        <p:nvSpPr>
          <p:cNvPr id="15" name="Rectangle 14">
            <a:extLst>
              <a:ext uri="{FF2B5EF4-FFF2-40B4-BE49-F238E27FC236}">
                <a16:creationId xmlns:a16="http://schemas.microsoft.com/office/drawing/2014/main" id="{5B52F726-237A-A153-2BC9-F009D5562A93}"/>
              </a:ext>
            </a:extLst>
          </p:cNvPr>
          <p:cNvSpPr/>
          <p:nvPr/>
        </p:nvSpPr>
        <p:spPr>
          <a:xfrm>
            <a:off x="10055329" y="4741741"/>
            <a:ext cx="1628464" cy="553022"/>
          </a:xfrm>
          <a:prstGeom prst="rect">
            <a:avLst/>
          </a:prstGeom>
          <a:solidFill>
            <a:srgbClr val="786B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404</a:t>
            </a:r>
            <a:endParaRPr lang="en-US" sz="2800" b="1" dirty="0">
              <a:latin typeface="Aharoni" panose="02010803020104030203" pitchFamily="2" charset="-79"/>
              <a:cs typeface="Aharoni" panose="02010803020104030203" pitchFamily="2" charset="-79"/>
            </a:endParaRPr>
          </a:p>
        </p:txBody>
      </p:sp>
      <p:sp>
        <p:nvSpPr>
          <p:cNvPr id="16" name="Rectangle 15">
            <a:extLst>
              <a:ext uri="{FF2B5EF4-FFF2-40B4-BE49-F238E27FC236}">
                <a16:creationId xmlns:a16="http://schemas.microsoft.com/office/drawing/2014/main" id="{EE673011-26D0-0D09-3B6A-E5E94C9818F9}"/>
              </a:ext>
            </a:extLst>
          </p:cNvPr>
          <p:cNvSpPr/>
          <p:nvPr/>
        </p:nvSpPr>
        <p:spPr>
          <a:xfrm>
            <a:off x="508207" y="4741740"/>
            <a:ext cx="9381199"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SA" b="1" dirty="0">
                <a:solidFill>
                  <a:schemeClr val="bg1">
                    <a:lumMod val="95000"/>
                  </a:schemeClr>
                </a:solidFill>
                <a:cs typeface="B Bardiya" panose="00000400000000000000" pitchFamily="2" charset="-78"/>
              </a:rPr>
              <a:t>این کد زمانی برای شما ارسال می‌شود که منبع مورد نظر توسط سرور پیدا نشود</a:t>
            </a:r>
            <a:endParaRPr lang="en-US" b="1" dirty="0">
              <a:latin typeface="Aharoni" panose="02010803020104030203" pitchFamily="2" charset="-79"/>
              <a:cs typeface="Aharoni" panose="02010803020104030203" pitchFamily="2" charset="-79"/>
            </a:endParaRPr>
          </a:p>
        </p:txBody>
      </p:sp>
      <p:sp>
        <p:nvSpPr>
          <p:cNvPr id="17" name="Rectangle 16">
            <a:extLst>
              <a:ext uri="{FF2B5EF4-FFF2-40B4-BE49-F238E27FC236}">
                <a16:creationId xmlns:a16="http://schemas.microsoft.com/office/drawing/2014/main" id="{BF139134-5DBB-3145-66F6-A71EA4E4EB98}"/>
              </a:ext>
            </a:extLst>
          </p:cNvPr>
          <p:cNvSpPr/>
          <p:nvPr/>
        </p:nvSpPr>
        <p:spPr>
          <a:xfrm>
            <a:off x="10055329" y="5449575"/>
            <a:ext cx="1628464" cy="553022"/>
          </a:xfrm>
          <a:prstGeom prst="rect">
            <a:avLst/>
          </a:prstGeom>
          <a:solidFill>
            <a:srgbClr val="786B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405</a:t>
            </a:r>
            <a:endParaRPr lang="en-US" sz="2800" b="1" dirty="0">
              <a:latin typeface="Aharoni" panose="02010803020104030203" pitchFamily="2" charset="-79"/>
              <a:cs typeface="Aharoni" panose="02010803020104030203" pitchFamily="2" charset="-79"/>
            </a:endParaRPr>
          </a:p>
        </p:txBody>
      </p:sp>
      <p:sp>
        <p:nvSpPr>
          <p:cNvPr id="18" name="Rectangle 17">
            <a:extLst>
              <a:ext uri="{FF2B5EF4-FFF2-40B4-BE49-F238E27FC236}">
                <a16:creationId xmlns:a16="http://schemas.microsoft.com/office/drawing/2014/main" id="{5D1DE31F-2B69-B253-BF7E-09ED50575A7F}"/>
              </a:ext>
            </a:extLst>
          </p:cNvPr>
          <p:cNvSpPr/>
          <p:nvPr/>
        </p:nvSpPr>
        <p:spPr>
          <a:xfrm>
            <a:off x="508207" y="5449574"/>
            <a:ext cx="9381199"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solidFill>
                  <a:schemeClr val="bg1">
                    <a:lumMod val="95000"/>
                  </a:schemeClr>
                </a:solidFill>
                <a:cs typeface="B Bardiya" panose="00000400000000000000" pitchFamily="2" charset="-78"/>
              </a:rPr>
              <a:t>این کد زمانی برای شما ارسال می‌شود که به یک منبع با متد نادرست درخواست ارسال کنید</a:t>
            </a:r>
            <a:endParaRPr lang="en-US" b="1" dirty="0">
              <a:latin typeface="Aharoni" panose="02010803020104030203" pitchFamily="2" charset="-79"/>
              <a:cs typeface="Aharoni" panose="02010803020104030203" pitchFamily="2" charset="-79"/>
            </a:endParaRPr>
          </a:p>
        </p:txBody>
      </p:sp>
      <p:sp>
        <p:nvSpPr>
          <p:cNvPr id="21" name="Rectangle 20">
            <a:extLst>
              <a:ext uri="{FF2B5EF4-FFF2-40B4-BE49-F238E27FC236}">
                <a16:creationId xmlns:a16="http://schemas.microsoft.com/office/drawing/2014/main" id="{AFBF5D7D-4ABB-0125-6826-85DB5E591085}"/>
              </a:ext>
            </a:extLst>
          </p:cNvPr>
          <p:cNvSpPr/>
          <p:nvPr/>
        </p:nvSpPr>
        <p:spPr>
          <a:xfrm>
            <a:off x="508207" y="2045110"/>
            <a:ext cx="11175586" cy="553022"/>
          </a:xfrm>
          <a:prstGeom prst="rect">
            <a:avLst/>
          </a:prstGeom>
          <a:solidFill>
            <a:srgbClr val="786BE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fa-IR" sz="2400" b="1" dirty="0">
                <a:solidFill>
                  <a:schemeClr val="bg1">
                    <a:lumMod val="95000"/>
                  </a:schemeClr>
                </a:solidFill>
                <a:cs typeface="B Bardiya" panose="00000400000000000000" pitchFamily="2" charset="-78"/>
              </a:rPr>
              <a:t>پرکاربردترین </a:t>
            </a:r>
            <a:r>
              <a:rPr lang="en-US" sz="2000" b="1" dirty="0">
                <a:solidFill>
                  <a:schemeClr val="bg1">
                    <a:lumMod val="95000"/>
                  </a:schemeClr>
                </a:solidFill>
                <a:cs typeface="B Bardiya" panose="00000400000000000000" pitchFamily="2" charset="-78"/>
              </a:rPr>
              <a:t>STATUS CODE</a:t>
            </a:r>
            <a:r>
              <a:rPr lang="fa-IR" sz="2000" b="1" dirty="0">
                <a:solidFill>
                  <a:schemeClr val="bg1">
                    <a:lumMod val="95000"/>
                  </a:schemeClr>
                </a:solidFill>
                <a:cs typeface="B Bardiya" panose="00000400000000000000" pitchFamily="2" charset="-78"/>
              </a:rPr>
              <a:t> </a:t>
            </a:r>
            <a:r>
              <a:rPr lang="fa-IR" sz="2400" b="1" dirty="0">
                <a:solidFill>
                  <a:schemeClr val="bg1">
                    <a:lumMod val="95000"/>
                  </a:schemeClr>
                </a:solidFill>
                <a:cs typeface="B Bardiya" panose="00000400000000000000" pitchFamily="2" charset="-78"/>
              </a:rPr>
              <a:t>های سری 400</a:t>
            </a:r>
            <a:endParaRPr lang="en-US" sz="2400" dirty="0"/>
          </a:p>
        </p:txBody>
      </p:sp>
    </p:spTree>
    <p:extLst>
      <p:ext uri="{BB962C8B-B14F-4D97-AF65-F5344CB8AC3E}">
        <p14:creationId xmlns:p14="http://schemas.microsoft.com/office/powerpoint/2010/main" val="341438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13" grpId="0" animBg="1"/>
      <p:bldP spid="14"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6206A-361E-F6D5-3CEA-D379523DAFA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D38E4B3-C50C-1A1E-071C-9B8007AF621B}"/>
              </a:ext>
            </a:extLst>
          </p:cNvPr>
          <p:cNvSpPr/>
          <p:nvPr/>
        </p:nvSpPr>
        <p:spPr>
          <a:xfrm>
            <a:off x="4572777" y="679864"/>
            <a:ext cx="3046446" cy="842697"/>
          </a:xfrm>
          <a:prstGeom prst="rect">
            <a:avLst/>
          </a:prstGeom>
          <a:solidFill>
            <a:srgbClr val="E8674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cs typeface="B Bardiya" panose="00000400000000000000" pitchFamily="2" charset="-78"/>
              </a:rPr>
              <a:t>500 - 599</a:t>
            </a:r>
            <a:endParaRPr lang="en-US" sz="2800" dirty="0"/>
          </a:p>
        </p:txBody>
      </p:sp>
      <p:sp>
        <p:nvSpPr>
          <p:cNvPr id="5" name="TextBox 4">
            <a:extLst>
              <a:ext uri="{FF2B5EF4-FFF2-40B4-BE49-F238E27FC236}">
                <a16:creationId xmlns:a16="http://schemas.microsoft.com/office/drawing/2014/main" id="{5DD4E963-8E87-3E4C-EEBF-8635E88A1907}"/>
              </a:ext>
            </a:extLst>
          </p:cNvPr>
          <p:cNvSpPr txBox="1"/>
          <p:nvPr/>
        </p:nvSpPr>
        <p:spPr>
          <a:xfrm>
            <a:off x="806673" y="1847333"/>
            <a:ext cx="10578654" cy="1154162"/>
          </a:xfrm>
          <a:prstGeom prst="rect">
            <a:avLst/>
          </a:prstGeom>
          <a:noFill/>
        </p:spPr>
        <p:txBody>
          <a:bodyPr wrap="square">
            <a:spAutoFit/>
          </a:bodyPr>
          <a:lstStyle/>
          <a:p>
            <a:pPr algn="ctr" rtl="1">
              <a:lnSpc>
                <a:spcPct val="150000"/>
              </a:lnSpc>
            </a:pPr>
            <a:r>
              <a:rPr lang="ar-SA" sz="2400" b="1" dirty="0">
                <a:solidFill>
                  <a:schemeClr val="bg1">
                    <a:lumMod val="95000"/>
                  </a:schemeClr>
                </a:solidFill>
                <a:cs typeface="B Bardiya" panose="00000400000000000000" pitchFamily="2" charset="-78"/>
              </a:rPr>
              <a:t>ین سری از اعداد برای نمایش خطاهایی است که در سمت سرور اتفاق می افتد. یعنی زمانی که مشکل از سمت سرور باشد این کدها ارسال می‌شود.</a:t>
            </a:r>
            <a:endParaRPr lang="en-US" sz="2400" b="1" dirty="0">
              <a:solidFill>
                <a:schemeClr val="bg1">
                  <a:lumMod val="95000"/>
                </a:schemeClr>
              </a:solidFill>
              <a:cs typeface="B Bardiya" panose="00000400000000000000" pitchFamily="2" charset="-78"/>
            </a:endParaRPr>
          </a:p>
        </p:txBody>
      </p:sp>
      <p:pic>
        <p:nvPicPr>
          <p:cNvPr id="6" name="Picture 5">
            <a:extLst>
              <a:ext uri="{FF2B5EF4-FFF2-40B4-BE49-F238E27FC236}">
                <a16:creationId xmlns:a16="http://schemas.microsoft.com/office/drawing/2014/main" id="{D8265848-0C28-61AA-7801-A1615DDFD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893" y="3001495"/>
            <a:ext cx="3732214" cy="3732214"/>
          </a:xfrm>
          <a:prstGeom prst="rect">
            <a:avLst/>
          </a:prstGeom>
        </p:spPr>
      </p:pic>
    </p:spTree>
    <p:extLst>
      <p:ext uri="{BB962C8B-B14F-4D97-AF65-F5344CB8AC3E}">
        <p14:creationId xmlns:p14="http://schemas.microsoft.com/office/powerpoint/2010/main" val="101634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48C5-A9AA-1817-5AAB-EA276CEE2F5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F21DEE6-E794-99B9-1F26-A17CB65546C7}"/>
              </a:ext>
            </a:extLst>
          </p:cNvPr>
          <p:cNvSpPr/>
          <p:nvPr/>
        </p:nvSpPr>
        <p:spPr>
          <a:xfrm>
            <a:off x="4572777" y="679864"/>
            <a:ext cx="3046446" cy="842697"/>
          </a:xfrm>
          <a:prstGeom prst="rect">
            <a:avLst/>
          </a:prstGeom>
          <a:solidFill>
            <a:srgbClr val="E8674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cs typeface="B Bardiya" panose="00000400000000000000" pitchFamily="2" charset="-78"/>
              </a:rPr>
              <a:t>500 - 599</a:t>
            </a:r>
            <a:endParaRPr lang="en-US" sz="2800" dirty="0"/>
          </a:p>
        </p:txBody>
      </p:sp>
      <p:sp>
        <p:nvSpPr>
          <p:cNvPr id="2" name="Rectangle 1">
            <a:extLst>
              <a:ext uri="{FF2B5EF4-FFF2-40B4-BE49-F238E27FC236}">
                <a16:creationId xmlns:a16="http://schemas.microsoft.com/office/drawing/2014/main" id="{AFA1C8AD-55A4-8EED-3FE2-08DB10AE2D9A}"/>
              </a:ext>
            </a:extLst>
          </p:cNvPr>
          <p:cNvSpPr/>
          <p:nvPr/>
        </p:nvSpPr>
        <p:spPr>
          <a:xfrm>
            <a:off x="10176387" y="2622802"/>
            <a:ext cx="1628464" cy="553022"/>
          </a:xfrm>
          <a:prstGeom prst="rect">
            <a:avLst/>
          </a:prstGeom>
          <a:solidFill>
            <a:srgbClr val="E8674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500</a:t>
            </a:r>
            <a:endParaRPr lang="en-US" sz="2800" b="1" dirty="0">
              <a:latin typeface="Aharoni" panose="02010803020104030203" pitchFamily="2" charset="-79"/>
              <a:cs typeface="Aharoni" panose="02010803020104030203" pitchFamily="2" charset="-79"/>
            </a:endParaRPr>
          </a:p>
        </p:txBody>
      </p:sp>
      <p:sp>
        <p:nvSpPr>
          <p:cNvPr id="3" name="Rectangle 2">
            <a:extLst>
              <a:ext uri="{FF2B5EF4-FFF2-40B4-BE49-F238E27FC236}">
                <a16:creationId xmlns:a16="http://schemas.microsoft.com/office/drawing/2014/main" id="{2C612AE3-32B8-6612-7140-4CF294ABE571}"/>
              </a:ext>
            </a:extLst>
          </p:cNvPr>
          <p:cNvSpPr/>
          <p:nvPr/>
        </p:nvSpPr>
        <p:spPr>
          <a:xfrm>
            <a:off x="629265" y="2622801"/>
            <a:ext cx="9381199"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SA" b="1" dirty="0">
                <a:solidFill>
                  <a:schemeClr val="bg1">
                    <a:lumMod val="95000"/>
                  </a:schemeClr>
                </a:solidFill>
                <a:cs typeface="B Bardiya" panose="00000400000000000000" pitchFamily="2" charset="-78"/>
              </a:rPr>
              <a:t>این کد زمانی برای شما ارسال می‌شود که در سمت سرور خطایی اتفاق افتاده باشد</a:t>
            </a:r>
            <a:endParaRPr lang="en-US" b="1" dirty="0">
              <a:latin typeface="Aharoni" panose="02010803020104030203" pitchFamily="2" charset="-79"/>
              <a:cs typeface="Aharoni" panose="02010803020104030203" pitchFamily="2" charset="-79"/>
            </a:endParaRPr>
          </a:p>
        </p:txBody>
      </p:sp>
      <p:sp>
        <p:nvSpPr>
          <p:cNvPr id="4" name="Rectangle 3">
            <a:extLst>
              <a:ext uri="{FF2B5EF4-FFF2-40B4-BE49-F238E27FC236}">
                <a16:creationId xmlns:a16="http://schemas.microsoft.com/office/drawing/2014/main" id="{6B34B9B6-DB99-547F-3583-66B6A1ADFF15}"/>
              </a:ext>
            </a:extLst>
          </p:cNvPr>
          <p:cNvSpPr/>
          <p:nvPr/>
        </p:nvSpPr>
        <p:spPr>
          <a:xfrm>
            <a:off x="10176387" y="3304936"/>
            <a:ext cx="1628464" cy="1070420"/>
          </a:xfrm>
          <a:prstGeom prst="rect">
            <a:avLst/>
          </a:prstGeom>
          <a:solidFill>
            <a:srgbClr val="E8674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502</a:t>
            </a:r>
            <a:endParaRPr lang="en-US" sz="2800" b="1" dirty="0">
              <a:latin typeface="Aharoni" panose="02010803020104030203" pitchFamily="2" charset="-79"/>
              <a:cs typeface="Aharoni" panose="02010803020104030203" pitchFamily="2" charset="-79"/>
            </a:endParaRPr>
          </a:p>
        </p:txBody>
      </p:sp>
      <p:sp>
        <p:nvSpPr>
          <p:cNvPr id="6" name="Rectangle 5">
            <a:extLst>
              <a:ext uri="{FF2B5EF4-FFF2-40B4-BE49-F238E27FC236}">
                <a16:creationId xmlns:a16="http://schemas.microsoft.com/office/drawing/2014/main" id="{B2466FEF-E02E-F16E-FB02-D20C1A649C22}"/>
              </a:ext>
            </a:extLst>
          </p:cNvPr>
          <p:cNvSpPr/>
          <p:nvPr/>
        </p:nvSpPr>
        <p:spPr>
          <a:xfrm>
            <a:off x="629265" y="3304935"/>
            <a:ext cx="9381199" cy="107042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lnSpc>
                <a:spcPct val="150000"/>
              </a:lnSpc>
            </a:pPr>
            <a:r>
              <a:rPr lang="ar-SA" b="1" dirty="0">
                <a:solidFill>
                  <a:schemeClr val="bg1">
                    <a:lumMod val="95000"/>
                  </a:schemeClr>
                </a:solidFill>
                <a:cs typeface="B Bardiya" panose="00000400000000000000" pitchFamily="2" charset="-78"/>
              </a:rPr>
              <a:t>بین شما و سرور اصلی ممکن است سرورهای دیگری نیز وجود داشته باشد. اگر یکی از این سرورهای میانی نتواند ریسپانس را به درستی از سرور بالا دستی خود دریافت کند. کد ۵۰۲ برای شما ارسال می‌شود</a:t>
            </a:r>
            <a:endParaRPr lang="en-US" b="1" dirty="0">
              <a:latin typeface="Aharoni" panose="02010803020104030203" pitchFamily="2" charset="-79"/>
              <a:cs typeface="Aharoni" panose="02010803020104030203" pitchFamily="2" charset="-79"/>
            </a:endParaRPr>
          </a:p>
        </p:txBody>
      </p:sp>
      <p:sp>
        <p:nvSpPr>
          <p:cNvPr id="13" name="Rectangle 12">
            <a:extLst>
              <a:ext uri="{FF2B5EF4-FFF2-40B4-BE49-F238E27FC236}">
                <a16:creationId xmlns:a16="http://schemas.microsoft.com/office/drawing/2014/main" id="{BC4773F4-3AAB-E86C-0789-E0F8BEFA1563}"/>
              </a:ext>
            </a:extLst>
          </p:cNvPr>
          <p:cNvSpPr/>
          <p:nvPr/>
        </p:nvSpPr>
        <p:spPr>
          <a:xfrm>
            <a:off x="10176387" y="4509476"/>
            <a:ext cx="1628464" cy="553022"/>
          </a:xfrm>
          <a:prstGeom prst="rect">
            <a:avLst/>
          </a:prstGeom>
          <a:solidFill>
            <a:srgbClr val="E8674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503</a:t>
            </a:r>
            <a:endParaRPr lang="en-US" sz="2800" b="1" dirty="0">
              <a:latin typeface="Aharoni" panose="02010803020104030203" pitchFamily="2" charset="-79"/>
              <a:cs typeface="Aharoni" panose="02010803020104030203" pitchFamily="2" charset="-79"/>
            </a:endParaRPr>
          </a:p>
        </p:txBody>
      </p:sp>
      <p:sp>
        <p:nvSpPr>
          <p:cNvPr id="14" name="Rectangle 13">
            <a:extLst>
              <a:ext uri="{FF2B5EF4-FFF2-40B4-BE49-F238E27FC236}">
                <a16:creationId xmlns:a16="http://schemas.microsoft.com/office/drawing/2014/main" id="{7151D14C-AAB9-4D40-674E-297A86F39159}"/>
              </a:ext>
            </a:extLst>
          </p:cNvPr>
          <p:cNvSpPr/>
          <p:nvPr/>
        </p:nvSpPr>
        <p:spPr>
          <a:xfrm>
            <a:off x="629265" y="4509475"/>
            <a:ext cx="9381199"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solidFill>
                  <a:schemeClr val="bg1">
                    <a:lumMod val="95000"/>
                  </a:schemeClr>
                </a:solidFill>
                <a:cs typeface="B Bardiya" panose="00000400000000000000" pitchFamily="2" charset="-78"/>
              </a:rPr>
              <a:t>این کد زمانی برای شما ارسال می‌شود که سرور در دسترس نباشد</a:t>
            </a:r>
            <a:endParaRPr lang="en-US" b="1" dirty="0">
              <a:latin typeface="Aharoni" panose="02010803020104030203" pitchFamily="2" charset="-79"/>
              <a:cs typeface="Aharoni" panose="02010803020104030203" pitchFamily="2" charset="-79"/>
            </a:endParaRPr>
          </a:p>
        </p:txBody>
      </p:sp>
      <p:sp>
        <p:nvSpPr>
          <p:cNvPr id="15" name="Rectangle 14">
            <a:extLst>
              <a:ext uri="{FF2B5EF4-FFF2-40B4-BE49-F238E27FC236}">
                <a16:creationId xmlns:a16="http://schemas.microsoft.com/office/drawing/2014/main" id="{A3E97FFD-0445-8F63-F433-E10C70F6CEE4}"/>
              </a:ext>
            </a:extLst>
          </p:cNvPr>
          <p:cNvSpPr/>
          <p:nvPr/>
        </p:nvSpPr>
        <p:spPr>
          <a:xfrm>
            <a:off x="10176387" y="5191610"/>
            <a:ext cx="1628464" cy="553022"/>
          </a:xfrm>
          <a:prstGeom prst="rect">
            <a:avLst/>
          </a:prstGeom>
          <a:solidFill>
            <a:srgbClr val="E8674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505</a:t>
            </a:r>
            <a:endParaRPr lang="en-US" sz="2800" b="1" dirty="0">
              <a:latin typeface="Aharoni" panose="02010803020104030203" pitchFamily="2" charset="-79"/>
              <a:cs typeface="Aharoni" panose="02010803020104030203" pitchFamily="2" charset="-79"/>
            </a:endParaRPr>
          </a:p>
        </p:txBody>
      </p:sp>
      <p:sp>
        <p:nvSpPr>
          <p:cNvPr id="16" name="Rectangle 15">
            <a:extLst>
              <a:ext uri="{FF2B5EF4-FFF2-40B4-BE49-F238E27FC236}">
                <a16:creationId xmlns:a16="http://schemas.microsoft.com/office/drawing/2014/main" id="{5E469F46-A44B-D1E4-F9F1-111941B13916}"/>
              </a:ext>
            </a:extLst>
          </p:cNvPr>
          <p:cNvSpPr/>
          <p:nvPr/>
        </p:nvSpPr>
        <p:spPr>
          <a:xfrm>
            <a:off x="629265" y="5191609"/>
            <a:ext cx="9381199"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SA" b="1" dirty="0">
                <a:solidFill>
                  <a:schemeClr val="bg1">
                    <a:lumMod val="95000"/>
                  </a:schemeClr>
                </a:solidFill>
                <a:cs typeface="B Bardiya" panose="00000400000000000000" pitchFamily="2" charset="-78"/>
              </a:rPr>
              <a:t>این کد زمانی ارسال می‌شود که نسخه </a:t>
            </a:r>
            <a:r>
              <a:rPr lang="en-US" b="1" dirty="0">
                <a:solidFill>
                  <a:schemeClr val="bg1">
                    <a:lumMod val="95000"/>
                  </a:schemeClr>
                </a:solidFill>
                <a:cs typeface="B Bardiya" panose="00000400000000000000" pitchFamily="2" charset="-78"/>
              </a:rPr>
              <a:t> http</a:t>
            </a:r>
            <a:r>
              <a:rPr lang="ar-SA" b="1" dirty="0">
                <a:solidFill>
                  <a:schemeClr val="bg1">
                    <a:lumMod val="95000"/>
                  </a:schemeClr>
                </a:solidFill>
                <a:cs typeface="B Bardiya" panose="00000400000000000000" pitchFamily="2" charset="-78"/>
              </a:rPr>
              <a:t>درخواست شده در دسترس سرور نباشد</a:t>
            </a:r>
            <a:endParaRPr lang="en-US" b="1" dirty="0">
              <a:latin typeface="Aharoni" panose="02010803020104030203" pitchFamily="2" charset="-79"/>
              <a:cs typeface="Aharoni" panose="02010803020104030203" pitchFamily="2" charset="-79"/>
            </a:endParaRPr>
          </a:p>
        </p:txBody>
      </p:sp>
      <p:sp>
        <p:nvSpPr>
          <p:cNvPr id="5" name="Rectangle 4">
            <a:extLst>
              <a:ext uri="{FF2B5EF4-FFF2-40B4-BE49-F238E27FC236}">
                <a16:creationId xmlns:a16="http://schemas.microsoft.com/office/drawing/2014/main" id="{110916C7-7D10-735C-B479-48281AEBDF26}"/>
              </a:ext>
            </a:extLst>
          </p:cNvPr>
          <p:cNvSpPr/>
          <p:nvPr/>
        </p:nvSpPr>
        <p:spPr>
          <a:xfrm>
            <a:off x="629265" y="1956473"/>
            <a:ext cx="11175586" cy="553022"/>
          </a:xfrm>
          <a:prstGeom prst="rect">
            <a:avLst/>
          </a:prstGeom>
          <a:solidFill>
            <a:srgbClr val="E8674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fa-IR" sz="2400" b="1" dirty="0">
                <a:solidFill>
                  <a:schemeClr val="bg1">
                    <a:lumMod val="95000"/>
                  </a:schemeClr>
                </a:solidFill>
                <a:cs typeface="B Bardiya" panose="00000400000000000000" pitchFamily="2" charset="-78"/>
              </a:rPr>
              <a:t>پرکاربردترین </a:t>
            </a:r>
            <a:r>
              <a:rPr lang="en-US" sz="2000" b="1" dirty="0">
                <a:solidFill>
                  <a:schemeClr val="bg1">
                    <a:lumMod val="95000"/>
                  </a:schemeClr>
                </a:solidFill>
                <a:cs typeface="B Bardiya" panose="00000400000000000000" pitchFamily="2" charset="-78"/>
              </a:rPr>
              <a:t>STATUS CODE</a:t>
            </a:r>
            <a:r>
              <a:rPr lang="fa-IR" sz="2000" b="1" dirty="0">
                <a:solidFill>
                  <a:schemeClr val="bg1">
                    <a:lumMod val="95000"/>
                  </a:schemeClr>
                </a:solidFill>
                <a:cs typeface="B Bardiya" panose="00000400000000000000" pitchFamily="2" charset="-78"/>
              </a:rPr>
              <a:t> </a:t>
            </a:r>
            <a:r>
              <a:rPr lang="fa-IR" sz="2400" b="1" dirty="0">
                <a:solidFill>
                  <a:schemeClr val="bg1">
                    <a:lumMod val="95000"/>
                  </a:schemeClr>
                </a:solidFill>
                <a:cs typeface="B Bardiya" panose="00000400000000000000" pitchFamily="2" charset="-78"/>
              </a:rPr>
              <a:t>های سری 500</a:t>
            </a:r>
            <a:endParaRPr lang="en-US" sz="2400" dirty="0"/>
          </a:p>
        </p:txBody>
      </p:sp>
    </p:spTree>
    <p:extLst>
      <p:ext uri="{BB962C8B-B14F-4D97-AF65-F5344CB8AC3E}">
        <p14:creationId xmlns:p14="http://schemas.microsoft.com/office/powerpoint/2010/main" val="152832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46EC8-8358-9C8A-65CB-CE59B06C6D6D}"/>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1B70BD0-4FBC-C09B-1282-8A58EC442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92" y="1020953"/>
            <a:ext cx="4816094" cy="4816094"/>
          </a:xfrm>
          <a:prstGeom prst="rect">
            <a:avLst/>
          </a:prstGeom>
        </p:spPr>
      </p:pic>
      <p:sp>
        <p:nvSpPr>
          <p:cNvPr id="2" name="Rectangle 1">
            <a:extLst>
              <a:ext uri="{FF2B5EF4-FFF2-40B4-BE49-F238E27FC236}">
                <a16:creationId xmlns:a16="http://schemas.microsoft.com/office/drawing/2014/main" id="{A369C05F-9072-3F4A-9478-955F0AA44F85}"/>
              </a:ext>
            </a:extLst>
          </p:cNvPr>
          <p:cNvSpPr/>
          <p:nvPr/>
        </p:nvSpPr>
        <p:spPr>
          <a:xfrm>
            <a:off x="6390871" y="2365576"/>
            <a:ext cx="3333405" cy="1063424"/>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HTTP METHOD</a:t>
            </a:r>
            <a:endParaRPr lang="en-US" sz="2800" b="1" dirty="0">
              <a:latin typeface="Aharoni" panose="02010803020104030203" pitchFamily="2" charset="-79"/>
              <a:cs typeface="Aharoni" panose="02010803020104030203" pitchFamily="2" charset="-79"/>
            </a:endParaRPr>
          </a:p>
        </p:txBody>
      </p:sp>
      <p:sp>
        <p:nvSpPr>
          <p:cNvPr id="3" name="Rectangle 2">
            <a:extLst>
              <a:ext uri="{FF2B5EF4-FFF2-40B4-BE49-F238E27FC236}">
                <a16:creationId xmlns:a16="http://schemas.microsoft.com/office/drawing/2014/main" id="{596056D4-708A-9DC3-6FCF-5DE402044511}"/>
              </a:ext>
            </a:extLst>
          </p:cNvPr>
          <p:cNvSpPr/>
          <p:nvPr/>
        </p:nvSpPr>
        <p:spPr>
          <a:xfrm>
            <a:off x="6390871" y="3633267"/>
            <a:ext cx="3333405" cy="1063424"/>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STATUS CODE</a:t>
            </a:r>
            <a:endParaRPr lang="en-US" sz="2800" b="1" dirty="0">
              <a:latin typeface="Aharoni" panose="02010803020104030203" pitchFamily="2" charset="-79"/>
              <a:cs typeface="Aharoni" panose="02010803020104030203" pitchFamily="2" charset="-79"/>
            </a:endParaRPr>
          </a:p>
        </p:txBody>
      </p:sp>
      <p:sp>
        <p:nvSpPr>
          <p:cNvPr id="4" name="Rectangle 3">
            <a:extLst>
              <a:ext uri="{FF2B5EF4-FFF2-40B4-BE49-F238E27FC236}">
                <a16:creationId xmlns:a16="http://schemas.microsoft.com/office/drawing/2014/main" id="{A923880D-5859-A119-3785-01F1C1F4A7B6}"/>
              </a:ext>
            </a:extLst>
          </p:cNvPr>
          <p:cNvSpPr/>
          <p:nvPr/>
        </p:nvSpPr>
        <p:spPr>
          <a:xfrm>
            <a:off x="8477369" y="408100"/>
            <a:ext cx="3203354" cy="1063423"/>
          </a:xfrm>
          <a:prstGeom prst="rect">
            <a:avLst/>
          </a:prstGeom>
          <a:solidFill>
            <a:srgbClr val="D1484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a-IR" sz="2800" b="1" dirty="0">
                <a:solidFill>
                  <a:schemeClr val="bg1">
                    <a:lumMod val="95000"/>
                  </a:schemeClr>
                </a:solidFill>
                <a:latin typeface="Aharoni" panose="02010803020104030203" pitchFamily="2" charset="-79"/>
                <a:cs typeface="B Bardiya" panose="00000400000000000000" pitchFamily="2" charset="-78"/>
              </a:rPr>
              <a:t>نحوه مشاهده</a:t>
            </a:r>
            <a:endParaRPr lang="en-US" sz="2800" b="1" dirty="0">
              <a:latin typeface="Aharoni" panose="02010803020104030203" pitchFamily="2" charset="-79"/>
              <a:cs typeface="B Bardiya" panose="00000400000000000000" pitchFamily="2" charset="-78"/>
            </a:endParaRPr>
          </a:p>
        </p:txBody>
      </p:sp>
    </p:spTree>
    <p:extLst>
      <p:ext uri="{BB962C8B-B14F-4D97-AF65-F5344CB8AC3E}">
        <p14:creationId xmlns:p14="http://schemas.microsoft.com/office/powerpoint/2010/main" val="163780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32" presetClass="emph" presetSubtype="0" fill="hold" grpId="0" nodeType="with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par>
                                <p:cTn id="15" presetID="32" presetClass="emph" presetSubtype="0" fill="hold" grpId="0"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52552-52D2-6B27-B81F-AC5813D5F01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C93CEA0-A413-17CD-14F0-48FEE850FD75}"/>
              </a:ext>
            </a:extLst>
          </p:cNvPr>
          <p:cNvSpPr txBox="1"/>
          <p:nvPr/>
        </p:nvSpPr>
        <p:spPr>
          <a:xfrm>
            <a:off x="598632" y="1197521"/>
            <a:ext cx="10758025" cy="600164"/>
          </a:xfrm>
          <a:prstGeom prst="rect">
            <a:avLst/>
          </a:prstGeom>
          <a:noFill/>
        </p:spPr>
        <p:txBody>
          <a:bodyPr wrap="square">
            <a:spAutoFit/>
          </a:bodyPr>
          <a:lstStyle/>
          <a:p>
            <a:pPr algn="ctr" rtl="1">
              <a:lnSpc>
                <a:spcPct val="150000"/>
              </a:lnSpc>
            </a:pPr>
            <a:r>
              <a:rPr lang="en-US" sz="2400" b="1" dirty="0">
                <a:solidFill>
                  <a:schemeClr val="bg1">
                    <a:lumMod val="95000"/>
                  </a:schemeClr>
                </a:solidFill>
                <a:cs typeface="B Bardiya" panose="00000400000000000000" pitchFamily="2" charset="-78"/>
              </a:rPr>
              <a:t> Request</a:t>
            </a:r>
            <a:r>
              <a:rPr lang="ar-SA" sz="2400" b="1" dirty="0">
                <a:solidFill>
                  <a:schemeClr val="bg1">
                    <a:lumMod val="95000"/>
                  </a:schemeClr>
                </a:solidFill>
                <a:cs typeface="B Bardiya" panose="00000400000000000000" pitchFamily="2" charset="-78"/>
              </a:rPr>
              <a:t>و</a:t>
            </a:r>
            <a:r>
              <a:rPr lang="en-US" sz="2400" b="1" dirty="0">
                <a:solidFill>
                  <a:schemeClr val="bg1">
                    <a:lumMod val="95000"/>
                  </a:schemeClr>
                </a:solidFill>
                <a:cs typeface="B Bardiya" panose="00000400000000000000" pitchFamily="2" charset="-78"/>
              </a:rPr>
              <a:t> Response </a:t>
            </a:r>
            <a:r>
              <a:rPr lang="ar-SA" sz="2400" b="1" dirty="0">
                <a:solidFill>
                  <a:schemeClr val="bg1">
                    <a:lumMod val="95000"/>
                  </a:schemeClr>
                </a:solidFill>
                <a:cs typeface="B Bardiya" panose="00000400000000000000" pitchFamily="2" charset="-78"/>
              </a:rPr>
              <a:t>از اجزای اصلی پروتکل </a:t>
            </a:r>
            <a:r>
              <a:rPr lang="en-US" sz="2400" b="1" dirty="0">
                <a:solidFill>
                  <a:schemeClr val="bg1">
                    <a:lumMod val="95000"/>
                  </a:schemeClr>
                </a:solidFill>
                <a:cs typeface="B Bardiya" panose="00000400000000000000" pitchFamily="2" charset="-78"/>
              </a:rPr>
              <a:t> HTTP</a:t>
            </a:r>
            <a:r>
              <a:rPr lang="ar-SA" sz="2400" b="1" dirty="0">
                <a:solidFill>
                  <a:schemeClr val="bg1">
                    <a:lumMod val="95000"/>
                  </a:schemeClr>
                </a:solidFill>
                <a:cs typeface="B Bardiya" panose="00000400000000000000" pitchFamily="2" charset="-78"/>
              </a:rPr>
              <a:t>میباشند</a:t>
            </a:r>
            <a:endParaRPr lang="en-US" sz="2400" b="1" dirty="0">
              <a:solidFill>
                <a:schemeClr val="bg1">
                  <a:lumMod val="95000"/>
                </a:schemeClr>
              </a:solidFill>
              <a:cs typeface="B Bardiya" panose="00000400000000000000" pitchFamily="2" charset="-78"/>
            </a:endParaRPr>
          </a:p>
        </p:txBody>
      </p:sp>
      <p:pic>
        <p:nvPicPr>
          <p:cNvPr id="10" name="Picture 9">
            <a:extLst>
              <a:ext uri="{FF2B5EF4-FFF2-40B4-BE49-F238E27FC236}">
                <a16:creationId xmlns:a16="http://schemas.microsoft.com/office/drawing/2014/main" id="{FAEAE003-2B2C-38E7-F120-85C34375D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38" y="2647414"/>
            <a:ext cx="1940936" cy="1940936"/>
          </a:xfrm>
          <a:prstGeom prst="rect">
            <a:avLst/>
          </a:prstGeom>
        </p:spPr>
      </p:pic>
      <p:pic>
        <p:nvPicPr>
          <p:cNvPr id="11" name="Picture 10">
            <a:extLst>
              <a:ext uri="{FF2B5EF4-FFF2-40B4-BE49-F238E27FC236}">
                <a16:creationId xmlns:a16="http://schemas.microsoft.com/office/drawing/2014/main" id="{B7C9B7BC-6449-A691-68E4-B5D05CA6D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4189" y="2691404"/>
            <a:ext cx="1883512" cy="1844066"/>
          </a:xfrm>
          <a:prstGeom prst="rect">
            <a:avLst/>
          </a:prstGeom>
        </p:spPr>
      </p:pic>
      <p:sp>
        <p:nvSpPr>
          <p:cNvPr id="12" name="Arrow: Right 11">
            <a:extLst>
              <a:ext uri="{FF2B5EF4-FFF2-40B4-BE49-F238E27FC236}">
                <a16:creationId xmlns:a16="http://schemas.microsoft.com/office/drawing/2014/main" id="{764A5D76-7475-AAA4-653E-D7C56371B107}"/>
              </a:ext>
            </a:extLst>
          </p:cNvPr>
          <p:cNvSpPr/>
          <p:nvPr/>
        </p:nvSpPr>
        <p:spPr>
          <a:xfrm>
            <a:off x="2378673" y="3227243"/>
            <a:ext cx="7256939" cy="4035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673E6A1F-F70B-A56C-EEF7-E2E6143A6A27}"/>
              </a:ext>
            </a:extLst>
          </p:cNvPr>
          <p:cNvSpPr/>
          <p:nvPr/>
        </p:nvSpPr>
        <p:spPr>
          <a:xfrm rot="10800000">
            <a:off x="2349176" y="3695060"/>
            <a:ext cx="7256939" cy="4035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38A4B1C-B9BA-E073-3470-777902795887}"/>
              </a:ext>
            </a:extLst>
          </p:cNvPr>
          <p:cNvSpPr txBox="1"/>
          <p:nvPr/>
        </p:nvSpPr>
        <p:spPr>
          <a:xfrm>
            <a:off x="1641235" y="2827899"/>
            <a:ext cx="3186418" cy="506292"/>
          </a:xfrm>
          <a:prstGeom prst="rect">
            <a:avLst/>
          </a:prstGeom>
          <a:noFill/>
        </p:spPr>
        <p:txBody>
          <a:bodyPr wrap="square">
            <a:spAutoFit/>
          </a:bodyPr>
          <a:lstStyle/>
          <a:p>
            <a:pPr algn="ctr" rtl="1">
              <a:lnSpc>
                <a:spcPct val="150000"/>
              </a:lnSpc>
            </a:pPr>
            <a:r>
              <a:rPr lang="en-US" sz="2000" b="1" dirty="0">
                <a:solidFill>
                  <a:srgbClr val="FEDD8E"/>
                </a:solidFill>
                <a:cs typeface="B Bardiya" panose="00000400000000000000" pitchFamily="2" charset="-78"/>
              </a:rPr>
              <a:t>HTTP REQUEST</a:t>
            </a:r>
          </a:p>
        </p:txBody>
      </p:sp>
      <p:sp>
        <p:nvSpPr>
          <p:cNvPr id="16" name="TextBox 15">
            <a:extLst>
              <a:ext uri="{FF2B5EF4-FFF2-40B4-BE49-F238E27FC236}">
                <a16:creationId xmlns:a16="http://schemas.microsoft.com/office/drawing/2014/main" id="{114CE93A-6247-CF20-493A-04FE693AAEDF}"/>
              </a:ext>
            </a:extLst>
          </p:cNvPr>
          <p:cNvSpPr txBox="1"/>
          <p:nvPr/>
        </p:nvSpPr>
        <p:spPr>
          <a:xfrm>
            <a:off x="7088307" y="3909731"/>
            <a:ext cx="3186418" cy="506292"/>
          </a:xfrm>
          <a:prstGeom prst="rect">
            <a:avLst/>
          </a:prstGeom>
          <a:noFill/>
        </p:spPr>
        <p:txBody>
          <a:bodyPr wrap="square">
            <a:spAutoFit/>
          </a:bodyPr>
          <a:lstStyle/>
          <a:p>
            <a:pPr algn="ctr" rtl="1">
              <a:lnSpc>
                <a:spcPct val="150000"/>
              </a:lnSpc>
            </a:pPr>
            <a:r>
              <a:rPr lang="en-US" sz="2000" b="1" dirty="0">
                <a:solidFill>
                  <a:srgbClr val="FEDD8E"/>
                </a:solidFill>
                <a:cs typeface="B Bardiya" panose="00000400000000000000" pitchFamily="2" charset="-78"/>
              </a:rPr>
              <a:t>HTTP RESPONSE</a:t>
            </a:r>
          </a:p>
        </p:txBody>
      </p:sp>
    </p:spTree>
    <p:extLst>
      <p:ext uri="{BB962C8B-B14F-4D97-AF65-F5344CB8AC3E}">
        <p14:creationId xmlns:p14="http://schemas.microsoft.com/office/powerpoint/2010/main" val="298151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32" presetClass="emph" presetSubtype="0" fill="hold" grpId="0" nodeType="withEffect">
                                  <p:stCondLst>
                                    <p:cond delay="0"/>
                                  </p:stCondLst>
                                  <p:childTnLst>
                                    <p:animRot by="120000">
                                      <p:cBhvr>
                                        <p:cTn id="16" dur="100" fill="hold">
                                          <p:stCondLst>
                                            <p:cond delay="0"/>
                                          </p:stCondLst>
                                        </p:cTn>
                                        <p:tgtEl>
                                          <p:spTgt spid="15"/>
                                        </p:tgtEl>
                                        <p:attrNameLst>
                                          <p:attrName>r</p:attrName>
                                        </p:attrNameLst>
                                      </p:cBhvr>
                                    </p:animRot>
                                    <p:animRot by="-240000">
                                      <p:cBhvr>
                                        <p:cTn id="17" dur="200" fill="hold">
                                          <p:stCondLst>
                                            <p:cond delay="200"/>
                                          </p:stCondLst>
                                        </p:cTn>
                                        <p:tgtEl>
                                          <p:spTgt spid="15"/>
                                        </p:tgtEl>
                                        <p:attrNameLst>
                                          <p:attrName>r</p:attrName>
                                        </p:attrNameLst>
                                      </p:cBhvr>
                                    </p:animRot>
                                    <p:animRot by="240000">
                                      <p:cBhvr>
                                        <p:cTn id="18" dur="200" fill="hold">
                                          <p:stCondLst>
                                            <p:cond delay="400"/>
                                          </p:stCondLst>
                                        </p:cTn>
                                        <p:tgtEl>
                                          <p:spTgt spid="15"/>
                                        </p:tgtEl>
                                        <p:attrNameLst>
                                          <p:attrName>r</p:attrName>
                                        </p:attrNameLst>
                                      </p:cBhvr>
                                    </p:animRot>
                                    <p:animRot by="-240000">
                                      <p:cBhvr>
                                        <p:cTn id="19" dur="200" fill="hold">
                                          <p:stCondLst>
                                            <p:cond delay="600"/>
                                          </p:stCondLst>
                                        </p:cTn>
                                        <p:tgtEl>
                                          <p:spTgt spid="15"/>
                                        </p:tgtEl>
                                        <p:attrNameLst>
                                          <p:attrName>r</p:attrName>
                                        </p:attrNameLst>
                                      </p:cBhvr>
                                    </p:animRot>
                                    <p:animRot by="120000">
                                      <p:cBhvr>
                                        <p:cTn id="20" dur="200" fill="hold">
                                          <p:stCondLst>
                                            <p:cond delay="800"/>
                                          </p:stCondLst>
                                        </p:cTn>
                                        <p:tgtEl>
                                          <p:spTgt spid="15"/>
                                        </p:tgtEl>
                                        <p:attrNameLst>
                                          <p:attrName>r</p:attrName>
                                        </p:attrNameLst>
                                      </p:cBhvr>
                                    </p:animRot>
                                  </p:childTnLst>
                                </p:cTn>
                              </p:par>
                              <p:par>
                                <p:cTn id="21" presetID="32" presetClass="emph" presetSubtype="0" fill="hold" grpId="0" nodeType="withEffect">
                                  <p:stCondLst>
                                    <p:cond delay="0"/>
                                  </p:stCondLst>
                                  <p:childTnLst>
                                    <p:animRot by="120000">
                                      <p:cBhvr>
                                        <p:cTn id="22" dur="100" fill="hold">
                                          <p:stCondLst>
                                            <p:cond delay="0"/>
                                          </p:stCondLst>
                                        </p:cTn>
                                        <p:tgtEl>
                                          <p:spTgt spid="16"/>
                                        </p:tgtEl>
                                        <p:attrNameLst>
                                          <p:attrName>r</p:attrName>
                                        </p:attrNameLst>
                                      </p:cBhvr>
                                    </p:animRot>
                                    <p:animRot by="-240000">
                                      <p:cBhvr>
                                        <p:cTn id="23" dur="200" fill="hold">
                                          <p:stCondLst>
                                            <p:cond delay="200"/>
                                          </p:stCondLst>
                                        </p:cTn>
                                        <p:tgtEl>
                                          <p:spTgt spid="16"/>
                                        </p:tgtEl>
                                        <p:attrNameLst>
                                          <p:attrName>r</p:attrName>
                                        </p:attrNameLst>
                                      </p:cBhvr>
                                    </p:animRot>
                                    <p:animRot by="240000">
                                      <p:cBhvr>
                                        <p:cTn id="24" dur="200" fill="hold">
                                          <p:stCondLst>
                                            <p:cond delay="400"/>
                                          </p:stCondLst>
                                        </p:cTn>
                                        <p:tgtEl>
                                          <p:spTgt spid="16"/>
                                        </p:tgtEl>
                                        <p:attrNameLst>
                                          <p:attrName>r</p:attrName>
                                        </p:attrNameLst>
                                      </p:cBhvr>
                                    </p:animRot>
                                    <p:animRot by="-240000">
                                      <p:cBhvr>
                                        <p:cTn id="25" dur="200" fill="hold">
                                          <p:stCondLst>
                                            <p:cond delay="600"/>
                                          </p:stCondLst>
                                        </p:cTn>
                                        <p:tgtEl>
                                          <p:spTgt spid="16"/>
                                        </p:tgtEl>
                                        <p:attrNameLst>
                                          <p:attrName>r</p:attrName>
                                        </p:attrNameLst>
                                      </p:cBhvr>
                                    </p:animRot>
                                    <p:animRot by="120000">
                                      <p:cBhvr>
                                        <p:cTn id="26"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3C798-5B1D-BAD0-2500-1E0FF374497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E5AEC09-2E43-A7E1-7932-943B61F928A3}"/>
              </a:ext>
            </a:extLst>
          </p:cNvPr>
          <p:cNvSpPr txBox="1"/>
          <p:nvPr/>
        </p:nvSpPr>
        <p:spPr>
          <a:xfrm>
            <a:off x="716987" y="795282"/>
            <a:ext cx="10758025" cy="1154162"/>
          </a:xfrm>
          <a:prstGeom prst="rect">
            <a:avLst/>
          </a:prstGeom>
          <a:noFill/>
        </p:spPr>
        <p:txBody>
          <a:bodyPr wrap="square">
            <a:spAutoFit/>
          </a:bodyPr>
          <a:lstStyle/>
          <a:p>
            <a:pPr algn="ctr" rtl="1">
              <a:lnSpc>
                <a:spcPct val="150000"/>
              </a:lnSpc>
            </a:pPr>
            <a:r>
              <a:rPr lang="ar-SA" sz="2400" b="1" dirty="0">
                <a:solidFill>
                  <a:schemeClr val="bg1">
                    <a:lumMod val="95000"/>
                  </a:schemeClr>
                </a:solidFill>
                <a:cs typeface="B Bardiya" panose="00000400000000000000" pitchFamily="2" charset="-78"/>
              </a:rPr>
              <a:t>زمانی که شما در یک وب سایت وارد میشوید، یا در سایتی کامنت میزارید و یا مطلبی را در یک سایت جستجو میکنید در حقیقت برای هر کدام از این کار ها یک</a:t>
            </a:r>
            <a:r>
              <a:rPr lang="en-US" sz="2400" b="1" dirty="0">
                <a:solidFill>
                  <a:schemeClr val="bg1">
                    <a:lumMod val="95000"/>
                  </a:schemeClr>
                </a:solidFill>
                <a:cs typeface="B Bardiya" panose="00000400000000000000" pitchFamily="2" charset="-78"/>
              </a:rPr>
              <a:t> Request </a:t>
            </a:r>
            <a:r>
              <a:rPr lang="ar-SA" sz="2400" b="1" dirty="0">
                <a:solidFill>
                  <a:schemeClr val="bg1">
                    <a:lumMod val="95000"/>
                  </a:schemeClr>
                </a:solidFill>
                <a:cs typeface="B Bardiya" panose="00000400000000000000" pitchFamily="2" charset="-78"/>
              </a:rPr>
              <a:t>از طرف مرورگر شما به سرور ارسال میشود</a:t>
            </a:r>
            <a:endParaRPr lang="en-US" sz="2400" b="1" dirty="0">
              <a:solidFill>
                <a:schemeClr val="bg1">
                  <a:lumMod val="95000"/>
                </a:schemeClr>
              </a:solidFill>
              <a:cs typeface="B Bardiya" panose="00000400000000000000" pitchFamily="2" charset="-78"/>
            </a:endParaRPr>
          </a:p>
        </p:txBody>
      </p:sp>
      <p:pic>
        <p:nvPicPr>
          <p:cNvPr id="11" name="Picture 10">
            <a:extLst>
              <a:ext uri="{FF2B5EF4-FFF2-40B4-BE49-F238E27FC236}">
                <a16:creationId xmlns:a16="http://schemas.microsoft.com/office/drawing/2014/main" id="{6E3D7C09-2278-9C5A-94DE-12CBCDB96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38" y="2352447"/>
            <a:ext cx="1940936" cy="1940936"/>
          </a:xfrm>
          <a:prstGeom prst="rect">
            <a:avLst/>
          </a:prstGeom>
        </p:spPr>
      </p:pic>
      <p:pic>
        <p:nvPicPr>
          <p:cNvPr id="12" name="Picture 11">
            <a:extLst>
              <a:ext uri="{FF2B5EF4-FFF2-40B4-BE49-F238E27FC236}">
                <a16:creationId xmlns:a16="http://schemas.microsoft.com/office/drawing/2014/main" id="{E5C08A3F-BB28-339D-BE8A-B15BFFA87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4189" y="2396437"/>
            <a:ext cx="1883512" cy="1844066"/>
          </a:xfrm>
          <a:prstGeom prst="rect">
            <a:avLst/>
          </a:prstGeom>
        </p:spPr>
      </p:pic>
      <p:sp>
        <p:nvSpPr>
          <p:cNvPr id="13" name="Arrow: Right 12">
            <a:extLst>
              <a:ext uri="{FF2B5EF4-FFF2-40B4-BE49-F238E27FC236}">
                <a16:creationId xmlns:a16="http://schemas.microsoft.com/office/drawing/2014/main" id="{AA824C1A-35F3-3735-9D95-F811D4D3FBD7}"/>
              </a:ext>
            </a:extLst>
          </p:cNvPr>
          <p:cNvSpPr/>
          <p:nvPr/>
        </p:nvSpPr>
        <p:spPr>
          <a:xfrm>
            <a:off x="2378673" y="2932276"/>
            <a:ext cx="7256939" cy="4035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085B21E-9486-1DCB-FC81-5464368A4ED8}"/>
              </a:ext>
            </a:extLst>
          </p:cNvPr>
          <p:cNvSpPr txBox="1"/>
          <p:nvPr/>
        </p:nvSpPr>
        <p:spPr>
          <a:xfrm>
            <a:off x="1641235" y="2532932"/>
            <a:ext cx="3186418" cy="506292"/>
          </a:xfrm>
          <a:prstGeom prst="rect">
            <a:avLst/>
          </a:prstGeom>
          <a:noFill/>
        </p:spPr>
        <p:txBody>
          <a:bodyPr wrap="square">
            <a:spAutoFit/>
          </a:bodyPr>
          <a:lstStyle/>
          <a:p>
            <a:pPr algn="ctr" rtl="1">
              <a:lnSpc>
                <a:spcPct val="150000"/>
              </a:lnSpc>
            </a:pPr>
            <a:r>
              <a:rPr lang="en-US" sz="2000" b="1" dirty="0">
                <a:solidFill>
                  <a:srgbClr val="FEDD8E"/>
                </a:solidFill>
                <a:cs typeface="B Bardiya" panose="00000400000000000000" pitchFamily="2" charset="-78"/>
              </a:rPr>
              <a:t>HTTP REQUEST</a:t>
            </a:r>
          </a:p>
        </p:txBody>
      </p:sp>
      <p:pic>
        <p:nvPicPr>
          <p:cNvPr id="18" name="Picture 17">
            <a:extLst>
              <a:ext uri="{FF2B5EF4-FFF2-40B4-BE49-F238E27FC236}">
                <a16:creationId xmlns:a16="http://schemas.microsoft.com/office/drawing/2014/main" id="{E1F7DC88-A9A9-B2F8-0F96-B357C21E4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8685" y="4022056"/>
            <a:ext cx="2582236" cy="2582236"/>
          </a:xfrm>
          <a:prstGeom prst="rect">
            <a:avLst/>
          </a:prstGeom>
        </p:spPr>
      </p:pic>
      <p:pic>
        <p:nvPicPr>
          <p:cNvPr id="20" name="Picture 19">
            <a:extLst>
              <a:ext uri="{FF2B5EF4-FFF2-40B4-BE49-F238E27FC236}">
                <a16:creationId xmlns:a16="http://schemas.microsoft.com/office/drawing/2014/main" id="{7DAE87DB-F698-4110-AABA-3451688FC4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916" y="4460249"/>
            <a:ext cx="2025929" cy="2025929"/>
          </a:xfrm>
          <a:prstGeom prst="rect">
            <a:avLst/>
          </a:prstGeom>
        </p:spPr>
      </p:pic>
      <p:pic>
        <p:nvPicPr>
          <p:cNvPr id="4" name="Picture 3">
            <a:extLst>
              <a:ext uri="{FF2B5EF4-FFF2-40B4-BE49-F238E27FC236}">
                <a16:creationId xmlns:a16="http://schemas.microsoft.com/office/drawing/2014/main" id="{ABFAA96D-9F4D-812B-4BB7-4DCA7DE25A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9079" y="4497172"/>
            <a:ext cx="1565546" cy="1565546"/>
          </a:xfrm>
          <a:prstGeom prst="rect">
            <a:avLst/>
          </a:prstGeom>
        </p:spPr>
      </p:pic>
    </p:spTree>
    <p:extLst>
      <p:ext uri="{BB962C8B-B14F-4D97-AF65-F5344CB8AC3E}">
        <p14:creationId xmlns:p14="http://schemas.microsoft.com/office/powerpoint/2010/main" val="41971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32" presetClass="emph" presetSubtype="0" fill="hold" grpId="0" nodeType="withEffect">
                                  <p:stCondLst>
                                    <p:cond delay="0"/>
                                  </p:stCondLst>
                                  <p:childTnLst>
                                    <p:animRot by="120000">
                                      <p:cBhvr>
                                        <p:cTn id="11" dur="100" fill="hold">
                                          <p:stCondLst>
                                            <p:cond delay="0"/>
                                          </p:stCondLst>
                                        </p:cTn>
                                        <p:tgtEl>
                                          <p:spTgt spid="15"/>
                                        </p:tgtEl>
                                        <p:attrNameLst>
                                          <p:attrName>r</p:attrName>
                                        </p:attrNameLst>
                                      </p:cBhvr>
                                    </p:animRot>
                                    <p:animRot by="-240000">
                                      <p:cBhvr>
                                        <p:cTn id="12" dur="200" fill="hold">
                                          <p:stCondLst>
                                            <p:cond delay="200"/>
                                          </p:stCondLst>
                                        </p:cTn>
                                        <p:tgtEl>
                                          <p:spTgt spid="15"/>
                                        </p:tgtEl>
                                        <p:attrNameLst>
                                          <p:attrName>r</p:attrName>
                                        </p:attrNameLst>
                                      </p:cBhvr>
                                    </p:animRot>
                                    <p:animRot by="240000">
                                      <p:cBhvr>
                                        <p:cTn id="13" dur="200" fill="hold">
                                          <p:stCondLst>
                                            <p:cond delay="400"/>
                                          </p:stCondLst>
                                        </p:cTn>
                                        <p:tgtEl>
                                          <p:spTgt spid="15"/>
                                        </p:tgtEl>
                                        <p:attrNameLst>
                                          <p:attrName>r</p:attrName>
                                        </p:attrNameLst>
                                      </p:cBhvr>
                                    </p:animRot>
                                    <p:animRot by="-240000">
                                      <p:cBhvr>
                                        <p:cTn id="14" dur="200" fill="hold">
                                          <p:stCondLst>
                                            <p:cond delay="600"/>
                                          </p:stCondLst>
                                        </p:cTn>
                                        <p:tgtEl>
                                          <p:spTgt spid="15"/>
                                        </p:tgtEl>
                                        <p:attrNameLst>
                                          <p:attrName>r</p:attrName>
                                        </p:attrNameLst>
                                      </p:cBhvr>
                                    </p:animRot>
                                    <p:animRot by="120000">
                                      <p:cBhvr>
                                        <p:cTn id="15" dur="200" fill="hold">
                                          <p:stCondLst>
                                            <p:cond delay="800"/>
                                          </p:stCondLst>
                                        </p:cTn>
                                        <p:tgtEl>
                                          <p:spTgt spid="1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505B6-4A91-BB3B-5845-70A248409A6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3A862EF-756D-3794-D9E9-4D51AD53C335}"/>
              </a:ext>
            </a:extLst>
          </p:cNvPr>
          <p:cNvSpPr txBox="1"/>
          <p:nvPr/>
        </p:nvSpPr>
        <p:spPr>
          <a:xfrm>
            <a:off x="598632" y="1197521"/>
            <a:ext cx="10758025" cy="600164"/>
          </a:xfrm>
          <a:prstGeom prst="rect">
            <a:avLst/>
          </a:prstGeom>
          <a:noFill/>
        </p:spPr>
        <p:txBody>
          <a:bodyPr wrap="square">
            <a:spAutoFit/>
          </a:bodyPr>
          <a:lstStyle/>
          <a:p>
            <a:pPr algn="ctr" rtl="1">
              <a:lnSpc>
                <a:spcPct val="150000"/>
              </a:lnSpc>
            </a:pPr>
            <a:r>
              <a:rPr lang="fa-IR" sz="2400" b="1" dirty="0">
                <a:solidFill>
                  <a:schemeClr val="bg1">
                    <a:lumMod val="95000"/>
                  </a:schemeClr>
                </a:solidFill>
                <a:cs typeface="B Bardiya" panose="00000400000000000000" pitchFamily="2" charset="-78"/>
              </a:rPr>
              <a:t>و در مقابل سرور هم یک </a:t>
            </a:r>
            <a:r>
              <a:rPr lang="en-US" sz="2400" b="1" dirty="0">
                <a:solidFill>
                  <a:schemeClr val="bg1">
                    <a:lumMod val="95000"/>
                  </a:schemeClr>
                </a:solidFill>
                <a:cs typeface="B Bardiya" panose="00000400000000000000" pitchFamily="2" charset="-78"/>
              </a:rPr>
              <a:t> Response</a:t>
            </a:r>
            <a:r>
              <a:rPr lang="fa-IR" sz="2400" b="1" dirty="0">
                <a:solidFill>
                  <a:schemeClr val="bg1">
                    <a:lumMod val="95000"/>
                  </a:schemeClr>
                </a:solidFill>
                <a:cs typeface="B Bardiya" panose="00000400000000000000" pitchFamily="2" charset="-78"/>
              </a:rPr>
              <a:t>مناسب برای شما ارسال میکند</a:t>
            </a:r>
            <a:endParaRPr lang="en-US" sz="2400" b="1" dirty="0">
              <a:solidFill>
                <a:schemeClr val="bg1">
                  <a:lumMod val="95000"/>
                </a:schemeClr>
              </a:solidFill>
              <a:cs typeface="B Bardiya" panose="00000400000000000000" pitchFamily="2" charset="-78"/>
            </a:endParaRPr>
          </a:p>
        </p:txBody>
      </p:sp>
      <p:pic>
        <p:nvPicPr>
          <p:cNvPr id="10" name="Picture 9">
            <a:extLst>
              <a:ext uri="{FF2B5EF4-FFF2-40B4-BE49-F238E27FC236}">
                <a16:creationId xmlns:a16="http://schemas.microsoft.com/office/drawing/2014/main" id="{E05F7C95-637E-98D0-720D-A06D66FA5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38" y="2647414"/>
            <a:ext cx="1940936" cy="1940936"/>
          </a:xfrm>
          <a:prstGeom prst="rect">
            <a:avLst/>
          </a:prstGeom>
        </p:spPr>
      </p:pic>
      <p:pic>
        <p:nvPicPr>
          <p:cNvPr id="11" name="Picture 10">
            <a:extLst>
              <a:ext uri="{FF2B5EF4-FFF2-40B4-BE49-F238E27FC236}">
                <a16:creationId xmlns:a16="http://schemas.microsoft.com/office/drawing/2014/main" id="{84EEE507-6248-7E0F-9E7F-0920679D5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4189" y="2691404"/>
            <a:ext cx="1883512" cy="1844066"/>
          </a:xfrm>
          <a:prstGeom prst="rect">
            <a:avLst/>
          </a:prstGeom>
        </p:spPr>
      </p:pic>
      <p:sp>
        <p:nvSpPr>
          <p:cNvPr id="14" name="Arrow: Right 13">
            <a:extLst>
              <a:ext uri="{FF2B5EF4-FFF2-40B4-BE49-F238E27FC236}">
                <a16:creationId xmlns:a16="http://schemas.microsoft.com/office/drawing/2014/main" id="{81478CBA-2CAD-21AF-89FC-6141974FBC2B}"/>
              </a:ext>
            </a:extLst>
          </p:cNvPr>
          <p:cNvSpPr/>
          <p:nvPr/>
        </p:nvSpPr>
        <p:spPr>
          <a:xfrm rot="10800000">
            <a:off x="2349174" y="3227243"/>
            <a:ext cx="7256939" cy="4035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BAF8A86-4A01-ED71-7260-7C4F717AA454}"/>
              </a:ext>
            </a:extLst>
          </p:cNvPr>
          <p:cNvSpPr txBox="1"/>
          <p:nvPr/>
        </p:nvSpPr>
        <p:spPr>
          <a:xfrm>
            <a:off x="7098139" y="3516441"/>
            <a:ext cx="3186418" cy="506292"/>
          </a:xfrm>
          <a:prstGeom prst="rect">
            <a:avLst/>
          </a:prstGeom>
          <a:noFill/>
        </p:spPr>
        <p:txBody>
          <a:bodyPr wrap="square">
            <a:spAutoFit/>
          </a:bodyPr>
          <a:lstStyle/>
          <a:p>
            <a:pPr algn="ctr" rtl="1">
              <a:lnSpc>
                <a:spcPct val="150000"/>
              </a:lnSpc>
            </a:pPr>
            <a:r>
              <a:rPr lang="en-US" sz="2000" b="1" dirty="0">
                <a:solidFill>
                  <a:srgbClr val="FEDD8E"/>
                </a:solidFill>
                <a:cs typeface="B Bardiya" panose="00000400000000000000" pitchFamily="2" charset="-78"/>
              </a:rPr>
              <a:t>HTTP RESPONSE</a:t>
            </a:r>
          </a:p>
        </p:txBody>
      </p:sp>
    </p:spTree>
    <p:extLst>
      <p:ext uri="{BB962C8B-B14F-4D97-AF65-F5344CB8AC3E}">
        <p14:creationId xmlns:p14="http://schemas.microsoft.com/office/powerpoint/2010/main" val="210575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BF775-60EE-2E19-33A5-970C4CED659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51E5A54-A4F2-B012-76C7-D4A17DA4E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1428750"/>
            <a:ext cx="10160000" cy="4000500"/>
          </a:xfrm>
          <a:prstGeom prst="rect">
            <a:avLst/>
          </a:prstGeom>
          <a:ln>
            <a:noFill/>
          </a:ln>
          <a:effectLst>
            <a:softEdge rad="112500"/>
          </a:effectLst>
        </p:spPr>
      </p:pic>
    </p:spTree>
    <p:extLst>
      <p:ext uri="{BB962C8B-B14F-4D97-AF65-F5344CB8AC3E}">
        <p14:creationId xmlns:p14="http://schemas.microsoft.com/office/powerpoint/2010/main" val="351126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8ABF2A-549B-3D34-7089-F16521FF0127}"/>
              </a:ext>
            </a:extLst>
          </p:cNvPr>
          <p:cNvSpPr/>
          <p:nvPr/>
        </p:nvSpPr>
        <p:spPr>
          <a:xfrm>
            <a:off x="2554931" y="2984365"/>
            <a:ext cx="4400940" cy="1656184"/>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HTTP METHOD</a:t>
            </a:r>
            <a:endParaRPr lang="en-US" sz="2800" b="1" dirty="0">
              <a:latin typeface="Aharoni" panose="02010803020104030203" pitchFamily="2" charset="-79"/>
              <a:cs typeface="Aharoni" panose="02010803020104030203" pitchFamily="2" charset="-79"/>
            </a:endParaRPr>
          </a:p>
        </p:txBody>
      </p:sp>
      <p:sp>
        <p:nvSpPr>
          <p:cNvPr id="8" name="Rectangle 7">
            <a:extLst>
              <a:ext uri="{FF2B5EF4-FFF2-40B4-BE49-F238E27FC236}">
                <a16:creationId xmlns:a16="http://schemas.microsoft.com/office/drawing/2014/main" id="{229D7CFA-9C58-D5A7-E74D-03B9E53CF5A9}"/>
              </a:ext>
            </a:extLst>
          </p:cNvPr>
          <p:cNvSpPr/>
          <p:nvPr/>
        </p:nvSpPr>
        <p:spPr>
          <a:xfrm>
            <a:off x="5594285" y="1904634"/>
            <a:ext cx="4400940" cy="1656184"/>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STATUS CODE</a:t>
            </a:r>
            <a:endParaRPr lang="en-US" sz="28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2583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6CF050-D393-FF00-90C9-94AB3DF6F5BA}"/>
              </a:ext>
            </a:extLst>
          </p:cNvPr>
          <p:cNvSpPr/>
          <p:nvPr/>
        </p:nvSpPr>
        <p:spPr>
          <a:xfrm>
            <a:off x="8748572" y="1872143"/>
            <a:ext cx="3046446" cy="842697"/>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HTTP METHOD</a:t>
            </a:r>
            <a:endParaRPr lang="en-US" sz="2800" b="1" dirty="0">
              <a:latin typeface="Aharoni" panose="02010803020104030203" pitchFamily="2" charset="-79"/>
              <a:cs typeface="Aharoni" panose="02010803020104030203" pitchFamily="2" charset="-79"/>
            </a:endParaRPr>
          </a:p>
        </p:txBody>
      </p:sp>
      <p:sp>
        <p:nvSpPr>
          <p:cNvPr id="5" name="TextBox 4">
            <a:extLst>
              <a:ext uri="{FF2B5EF4-FFF2-40B4-BE49-F238E27FC236}">
                <a16:creationId xmlns:a16="http://schemas.microsoft.com/office/drawing/2014/main" id="{FD16CFBC-4D45-BA96-6E2B-02423FE6BDC0}"/>
              </a:ext>
            </a:extLst>
          </p:cNvPr>
          <p:cNvSpPr txBox="1"/>
          <p:nvPr/>
        </p:nvSpPr>
        <p:spPr>
          <a:xfrm>
            <a:off x="6267754" y="2879720"/>
            <a:ext cx="5527264" cy="2262158"/>
          </a:xfrm>
          <a:prstGeom prst="rect">
            <a:avLst/>
          </a:prstGeom>
          <a:noFill/>
        </p:spPr>
        <p:txBody>
          <a:bodyPr wrap="square">
            <a:spAutoFit/>
          </a:bodyPr>
          <a:lstStyle/>
          <a:p>
            <a:pPr algn="just" rtl="1">
              <a:lnSpc>
                <a:spcPct val="150000"/>
              </a:lnSpc>
            </a:pPr>
            <a:r>
              <a:rPr lang="ar-SA" sz="2400" b="1" dirty="0">
                <a:solidFill>
                  <a:schemeClr val="bg1">
                    <a:lumMod val="95000"/>
                  </a:schemeClr>
                </a:solidFill>
                <a:cs typeface="B Bardiya" panose="00000400000000000000" pitchFamily="2" charset="-78"/>
              </a:rPr>
              <a:t>هر</a:t>
            </a:r>
            <a:r>
              <a:rPr lang="en-US" sz="2400" b="1" dirty="0">
                <a:solidFill>
                  <a:schemeClr val="bg1">
                    <a:lumMod val="95000"/>
                  </a:schemeClr>
                </a:solidFill>
                <a:cs typeface="B Bardiya" panose="00000400000000000000" pitchFamily="2" charset="-78"/>
              </a:rPr>
              <a:t> Request </a:t>
            </a:r>
            <a:r>
              <a:rPr lang="ar-SA" sz="2400" b="1" dirty="0">
                <a:solidFill>
                  <a:schemeClr val="bg1">
                    <a:lumMod val="95000"/>
                  </a:schemeClr>
                </a:solidFill>
                <a:cs typeface="B Bardiya" panose="00000400000000000000" pitchFamily="2" charset="-78"/>
              </a:rPr>
              <a:t>ای که از طرف مرورگر به سمت سرور ارسال شود حتماً دارای یک</a:t>
            </a:r>
            <a:r>
              <a:rPr lang="en-US" sz="2400" b="1" dirty="0">
                <a:solidFill>
                  <a:schemeClr val="bg1">
                    <a:lumMod val="95000"/>
                  </a:schemeClr>
                </a:solidFill>
                <a:cs typeface="B Bardiya" panose="00000400000000000000" pitchFamily="2" charset="-78"/>
              </a:rPr>
              <a:t> Http Method </a:t>
            </a:r>
            <a:r>
              <a:rPr lang="ar-SA" sz="2400" b="1" dirty="0">
                <a:solidFill>
                  <a:schemeClr val="bg1">
                    <a:lumMod val="95000"/>
                  </a:schemeClr>
                </a:solidFill>
                <a:cs typeface="B Bardiya" panose="00000400000000000000" pitchFamily="2" charset="-78"/>
              </a:rPr>
              <a:t>می‌باشد. در حقیقت </a:t>
            </a:r>
            <a:r>
              <a:rPr lang="en-US" sz="2400" b="1" dirty="0">
                <a:solidFill>
                  <a:schemeClr val="bg1">
                    <a:lumMod val="95000"/>
                  </a:schemeClr>
                </a:solidFill>
                <a:cs typeface="B Bardiya" panose="00000400000000000000" pitchFamily="2" charset="-78"/>
              </a:rPr>
              <a:t> Http Method</a:t>
            </a:r>
            <a:r>
              <a:rPr lang="ar-SA" sz="2400" b="1" dirty="0">
                <a:solidFill>
                  <a:schemeClr val="bg1">
                    <a:lumMod val="95000"/>
                  </a:schemeClr>
                </a:solidFill>
                <a:cs typeface="B Bardiya" panose="00000400000000000000" pitchFamily="2" charset="-78"/>
              </a:rPr>
              <a:t>ها به سرور اعلام می‌کنند که ما قصد انجام چه کاری را داریم.</a:t>
            </a:r>
            <a:endParaRPr lang="en-US" sz="2400" b="1" dirty="0">
              <a:solidFill>
                <a:schemeClr val="bg1">
                  <a:lumMod val="95000"/>
                </a:schemeClr>
              </a:solidFill>
              <a:cs typeface="B Bardiya" panose="00000400000000000000" pitchFamily="2" charset="-78"/>
            </a:endParaRPr>
          </a:p>
        </p:txBody>
      </p:sp>
      <p:pic>
        <p:nvPicPr>
          <p:cNvPr id="2" name="Picture 1">
            <a:extLst>
              <a:ext uri="{FF2B5EF4-FFF2-40B4-BE49-F238E27FC236}">
                <a16:creationId xmlns:a16="http://schemas.microsoft.com/office/drawing/2014/main" id="{31B8854E-8004-EAF2-B186-12526E67E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725" y="530724"/>
            <a:ext cx="1940936" cy="1940936"/>
          </a:xfrm>
          <a:prstGeom prst="rect">
            <a:avLst/>
          </a:prstGeom>
        </p:spPr>
      </p:pic>
      <p:pic>
        <p:nvPicPr>
          <p:cNvPr id="3" name="Picture 2">
            <a:extLst>
              <a:ext uri="{FF2B5EF4-FFF2-40B4-BE49-F238E27FC236}">
                <a16:creationId xmlns:a16="http://schemas.microsoft.com/office/drawing/2014/main" id="{89D6C152-C175-1DE3-58EA-C05EE94F0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725" y="4755785"/>
            <a:ext cx="1883512" cy="1844066"/>
          </a:xfrm>
          <a:prstGeom prst="rect">
            <a:avLst/>
          </a:prstGeom>
        </p:spPr>
      </p:pic>
      <p:sp>
        <p:nvSpPr>
          <p:cNvPr id="4" name="Arrow: Right 3">
            <a:extLst>
              <a:ext uri="{FF2B5EF4-FFF2-40B4-BE49-F238E27FC236}">
                <a16:creationId xmlns:a16="http://schemas.microsoft.com/office/drawing/2014/main" id="{E5DED9C5-0366-C282-6DF8-13DB94F432ED}"/>
              </a:ext>
            </a:extLst>
          </p:cNvPr>
          <p:cNvSpPr/>
          <p:nvPr/>
        </p:nvSpPr>
        <p:spPr>
          <a:xfrm rot="5400000">
            <a:off x="1305349" y="3679283"/>
            <a:ext cx="1362264" cy="403514"/>
          </a:xfrm>
          <a:prstGeom prst="rightArrow">
            <a:avLst/>
          </a:prstGeom>
          <a:solidFill>
            <a:srgbClr val="3682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7E52AE1-8657-E034-9F00-8368A0E6CB60}"/>
              </a:ext>
            </a:extLst>
          </p:cNvPr>
          <p:cNvSpPr txBox="1"/>
          <p:nvPr/>
        </p:nvSpPr>
        <p:spPr>
          <a:xfrm>
            <a:off x="71944" y="2535078"/>
            <a:ext cx="3886498" cy="506292"/>
          </a:xfrm>
          <a:prstGeom prst="rect">
            <a:avLst/>
          </a:prstGeom>
          <a:noFill/>
        </p:spPr>
        <p:txBody>
          <a:bodyPr wrap="square">
            <a:spAutoFit/>
          </a:bodyPr>
          <a:lstStyle/>
          <a:p>
            <a:pPr algn="ctr" rtl="1">
              <a:lnSpc>
                <a:spcPct val="150000"/>
              </a:lnSpc>
            </a:pPr>
            <a:r>
              <a:rPr lang="en-US" sz="2000" b="1" dirty="0">
                <a:solidFill>
                  <a:srgbClr val="FEDD8E"/>
                </a:solidFill>
                <a:cs typeface="B Bardiya" panose="00000400000000000000" pitchFamily="2" charset="-78"/>
              </a:rPr>
              <a:t>HTTP REQUEST ( </a:t>
            </a:r>
            <a:r>
              <a:rPr lang="en-US" sz="2000" b="1" dirty="0">
                <a:solidFill>
                  <a:srgbClr val="36828F"/>
                </a:solidFill>
                <a:cs typeface="B Bardiya" panose="00000400000000000000" pitchFamily="2" charset="-78"/>
              </a:rPr>
              <a:t>Http Method </a:t>
            </a:r>
            <a:r>
              <a:rPr lang="en-US" sz="2000" b="1" dirty="0">
                <a:solidFill>
                  <a:srgbClr val="FEDD8E"/>
                </a:solidFill>
                <a:cs typeface="B Bardiya" panose="00000400000000000000" pitchFamily="2" charset="-78"/>
              </a:rPr>
              <a:t>)</a:t>
            </a:r>
          </a:p>
        </p:txBody>
      </p:sp>
    </p:spTree>
    <p:extLst>
      <p:ext uri="{BB962C8B-B14F-4D97-AF65-F5344CB8AC3E}">
        <p14:creationId xmlns:p14="http://schemas.microsoft.com/office/powerpoint/2010/main" val="392232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2" presetClass="emph" presetSubtype="0" fill="hold" grpId="0" nodeType="with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34B32-0D8C-C873-D767-64A292DF122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B762589-34CA-8F48-3B15-C27AB8C90D97}"/>
              </a:ext>
            </a:extLst>
          </p:cNvPr>
          <p:cNvSpPr/>
          <p:nvPr/>
        </p:nvSpPr>
        <p:spPr>
          <a:xfrm>
            <a:off x="10107560" y="1521589"/>
            <a:ext cx="1628464" cy="553022"/>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GET</a:t>
            </a:r>
            <a:endParaRPr lang="en-US" b="1" dirty="0">
              <a:latin typeface="Aharoni" panose="02010803020104030203" pitchFamily="2" charset="-79"/>
              <a:cs typeface="Aharoni" panose="02010803020104030203" pitchFamily="2" charset="-79"/>
            </a:endParaRPr>
          </a:p>
        </p:txBody>
      </p:sp>
      <p:sp>
        <p:nvSpPr>
          <p:cNvPr id="10" name="Rectangle 9">
            <a:extLst>
              <a:ext uri="{FF2B5EF4-FFF2-40B4-BE49-F238E27FC236}">
                <a16:creationId xmlns:a16="http://schemas.microsoft.com/office/drawing/2014/main" id="{A70213AE-60E4-6051-5E60-9D0D19658943}"/>
              </a:ext>
            </a:extLst>
          </p:cNvPr>
          <p:cNvSpPr/>
          <p:nvPr/>
        </p:nvSpPr>
        <p:spPr>
          <a:xfrm>
            <a:off x="560438" y="1521588"/>
            <a:ext cx="9381199" cy="553022"/>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solidFill>
                  <a:schemeClr val="bg1">
                    <a:lumMod val="95000"/>
                  </a:schemeClr>
                </a:solidFill>
                <a:cs typeface="B Bardiya" panose="00000400000000000000" pitchFamily="2" charset="-78"/>
              </a:rPr>
              <a:t>برای دریافت منابع از سرور استفاده می‌شود</a:t>
            </a:r>
            <a:endParaRPr lang="en-US" b="1" dirty="0">
              <a:latin typeface="Aharoni" panose="02010803020104030203" pitchFamily="2" charset="-79"/>
              <a:cs typeface="Aharoni" panose="02010803020104030203" pitchFamily="2" charset="-79"/>
            </a:endParaRPr>
          </a:p>
        </p:txBody>
      </p:sp>
      <p:sp>
        <p:nvSpPr>
          <p:cNvPr id="11" name="Rectangle 10">
            <a:extLst>
              <a:ext uri="{FF2B5EF4-FFF2-40B4-BE49-F238E27FC236}">
                <a16:creationId xmlns:a16="http://schemas.microsoft.com/office/drawing/2014/main" id="{25B97230-749E-9D8B-5CA4-50A4C2F64D01}"/>
              </a:ext>
            </a:extLst>
          </p:cNvPr>
          <p:cNvSpPr/>
          <p:nvPr/>
        </p:nvSpPr>
        <p:spPr>
          <a:xfrm>
            <a:off x="10107560" y="2203723"/>
            <a:ext cx="1628464"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POST</a:t>
            </a:r>
            <a:endParaRPr lang="en-US" b="1" dirty="0">
              <a:latin typeface="Aharoni" panose="02010803020104030203" pitchFamily="2" charset="-79"/>
              <a:cs typeface="Aharoni" panose="02010803020104030203" pitchFamily="2" charset="-79"/>
            </a:endParaRPr>
          </a:p>
        </p:txBody>
      </p:sp>
      <p:sp>
        <p:nvSpPr>
          <p:cNvPr id="12" name="Rectangle 11">
            <a:extLst>
              <a:ext uri="{FF2B5EF4-FFF2-40B4-BE49-F238E27FC236}">
                <a16:creationId xmlns:a16="http://schemas.microsoft.com/office/drawing/2014/main" id="{E250009C-1DB7-2C54-949B-BCF5D57815E4}"/>
              </a:ext>
            </a:extLst>
          </p:cNvPr>
          <p:cNvSpPr/>
          <p:nvPr/>
        </p:nvSpPr>
        <p:spPr>
          <a:xfrm>
            <a:off x="560438" y="2203722"/>
            <a:ext cx="9381199"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solidFill>
                  <a:schemeClr val="bg1">
                    <a:lumMod val="95000"/>
                  </a:schemeClr>
                </a:solidFill>
                <a:cs typeface="B Bardiya" panose="00000400000000000000" pitchFamily="2" charset="-78"/>
              </a:rPr>
              <a:t>برای ایجاد یک منبع جدید در سرور استفاده می‌شود</a:t>
            </a:r>
            <a:endParaRPr lang="en-US" b="1" dirty="0">
              <a:latin typeface="Aharoni" panose="02010803020104030203" pitchFamily="2" charset="-79"/>
              <a:cs typeface="Aharoni" panose="02010803020104030203" pitchFamily="2" charset="-79"/>
            </a:endParaRPr>
          </a:p>
        </p:txBody>
      </p:sp>
      <p:sp>
        <p:nvSpPr>
          <p:cNvPr id="13" name="Rectangle 12">
            <a:extLst>
              <a:ext uri="{FF2B5EF4-FFF2-40B4-BE49-F238E27FC236}">
                <a16:creationId xmlns:a16="http://schemas.microsoft.com/office/drawing/2014/main" id="{920042ED-E592-2EF3-DEA6-FECAD0B6E2C7}"/>
              </a:ext>
            </a:extLst>
          </p:cNvPr>
          <p:cNvSpPr/>
          <p:nvPr/>
        </p:nvSpPr>
        <p:spPr>
          <a:xfrm>
            <a:off x="10107560" y="2885857"/>
            <a:ext cx="1628464" cy="553022"/>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PUT</a:t>
            </a:r>
            <a:endParaRPr lang="en-US" b="1" dirty="0">
              <a:latin typeface="Aharoni" panose="02010803020104030203" pitchFamily="2" charset="-79"/>
              <a:cs typeface="Aharoni" panose="02010803020104030203" pitchFamily="2" charset="-79"/>
            </a:endParaRPr>
          </a:p>
        </p:txBody>
      </p:sp>
      <p:sp>
        <p:nvSpPr>
          <p:cNvPr id="14" name="Rectangle 13">
            <a:extLst>
              <a:ext uri="{FF2B5EF4-FFF2-40B4-BE49-F238E27FC236}">
                <a16:creationId xmlns:a16="http://schemas.microsoft.com/office/drawing/2014/main" id="{CF678D5B-8D87-A5E4-D8CA-934E3C99920E}"/>
              </a:ext>
            </a:extLst>
          </p:cNvPr>
          <p:cNvSpPr/>
          <p:nvPr/>
        </p:nvSpPr>
        <p:spPr>
          <a:xfrm>
            <a:off x="560438" y="2885856"/>
            <a:ext cx="9381199" cy="553022"/>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solidFill>
                  <a:schemeClr val="bg1">
                    <a:lumMod val="95000"/>
                  </a:schemeClr>
                </a:solidFill>
                <a:cs typeface="B Bardiya" panose="00000400000000000000" pitchFamily="2" charset="-78"/>
              </a:rPr>
              <a:t>برای به‌روزرسانی یک منبع در سرور استفاده می‌شود</a:t>
            </a:r>
            <a:endParaRPr lang="en-US" b="1" dirty="0">
              <a:latin typeface="Aharoni" panose="02010803020104030203" pitchFamily="2" charset="-79"/>
              <a:cs typeface="Aharoni" panose="02010803020104030203" pitchFamily="2" charset="-79"/>
            </a:endParaRPr>
          </a:p>
        </p:txBody>
      </p:sp>
      <p:sp>
        <p:nvSpPr>
          <p:cNvPr id="15" name="Rectangle 14">
            <a:extLst>
              <a:ext uri="{FF2B5EF4-FFF2-40B4-BE49-F238E27FC236}">
                <a16:creationId xmlns:a16="http://schemas.microsoft.com/office/drawing/2014/main" id="{407AF86B-0038-BF38-904B-9ED99F078476}"/>
              </a:ext>
            </a:extLst>
          </p:cNvPr>
          <p:cNvSpPr/>
          <p:nvPr/>
        </p:nvSpPr>
        <p:spPr>
          <a:xfrm>
            <a:off x="10107560" y="3567990"/>
            <a:ext cx="1628464"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DELETE</a:t>
            </a:r>
            <a:endParaRPr lang="en-US" b="1" dirty="0">
              <a:latin typeface="Aharoni" panose="02010803020104030203" pitchFamily="2" charset="-79"/>
              <a:cs typeface="Aharoni" panose="02010803020104030203" pitchFamily="2" charset="-79"/>
            </a:endParaRPr>
          </a:p>
        </p:txBody>
      </p:sp>
      <p:sp>
        <p:nvSpPr>
          <p:cNvPr id="16" name="Rectangle 15">
            <a:extLst>
              <a:ext uri="{FF2B5EF4-FFF2-40B4-BE49-F238E27FC236}">
                <a16:creationId xmlns:a16="http://schemas.microsoft.com/office/drawing/2014/main" id="{935F5B22-5BCB-AAAD-096B-D235DE4B501F}"/>
              </a:ext>
            </a:extLst>
          </p:cNvPr>
          <p:cNvSpPr/>
          <p:nvPr/>
        </p:nvSpPr>
        <p:spPr>
          <a:xfrm>
            <a:off x="560438" y="3567989"/>
            <a:ext cx="9381199"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solidFill>
                  <a:schemeClr val="bg1">
                    <a:lumMod val="95000"/>
                  </a:schemeClr>
                </a:solidFill>
                <a:cs typeface="B Bardiya" panose="00000400000000000000" pitchFamily="2" charset="-78"/>
              </a:rPr>
              <a:t>برای حذف یک منبع در سرور استفاده می‌شود</a:t>
            </a:r>
            <a:endParaRPr lang="en-US" b="1" dirty="0">
              <a:latin typeface="Aharoni" panose="02010803020104030203" pitchFamily="2" charset="-79"/>
              <a:cs typeface="Aharoni" panose="02010803020104030203" pitchFamily="2" charset="-79"/>
            </a:endParaRPr>
          </a:p>
        </p:txBody>
      </p:sp>
      <p:sp>
        <p:nvSpPr>
          <p:cNvPr id="17" name="Rectangle 16">
            <a:extLst>
              <a:ext uri="{FF2B5EF4-FFF2-40B4-BE49-F238E27FC236}">
                <a16:creationId xmlns:a16="http://schemas.microsoft.com/office/drawing/2014/main" id="{8900C510-3B26-530C-1402-0CFD2816EDB9}"/>
              </a:ext>
            </a:extLst>
          </p:cNvPr>
          <p:cNvSpPr/>
          <p:nvPr/>
        </p:nvSpPr>
        <p:spPr>
          <a:xfrm>
            <a:off x="10107560" y="4250124"/>
            <a:ext cx="1628464" cy="553022"/>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HEAD</a:t>
            </a:r>
            <a:endParaRPr lang="en-US" b="1" dirty="0">
              <a:latin typeface="Aharoni" panose="02010803020104030203" pitchFamily="2" charset="-79"/>
              <a:cs typeface="Aharoni" panose="02010803020104030203" pitchFamily="2" charset="-79"/>
            </a:endParaRPr>
          </a:p>
        </p:txBody>
      </p:sp>
      <p:sp>
        <p:nvSpPr>
          <p:cNvPr id="18" name="Rectangle 17">
            <a:extLst>
              <a:ext uri="{FF2B5EF4-FFF2-40B4-BE49-F238E27FC236}">
                <a16:creationId xmlns:a16="http://schemas.microsoft.com/office/drawing/2014/main" id="{0EB58FC5-47CB-C839-4AB5-D06B77C5E00B}"/>
              </a:ext>
            </a:extLst>
          </p:cNvPr>
          <p:cNvSpPr/>
          <p:nvPr/>
        </p:nvSpPr>
        <p:spPr>
          <a:xfrm>
            <a:off x="560438" y="4250123"/>
            <a:ext cx="9381199" cy="553022"/>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solidFill>
                  <a:schemeClr val="bg1">
                    <a:lumMod val="95000"/>
                  </a:schemeClr>
                </a:solidFill>
                <a:cs typeface="B Bardiya" panose="00000400000000000000" pitchFamily="2" charset="-78"/>
              </a:rPr>
              <a:t>برای دریافت اطلاعات سرآیند منبع استفاده می‌شود</a:t>
            </a:r>
            <a:endParaRPr lang="en-US" b="1" dirty="0">
              <a:latin typeface="Aharoni" panose="02010803020104030203" pitchFamily="2" charset="-79"/>
              <a:cs typeface="Aharoni" panose="02010803020104030203" pitchFamily="2" charset="-79"/>
            </a:endParaRPr>
          </a:p>
        </p:txBody>
      </p:sp>
      <p:sp>
        <p:nvSpPr>
          <p:cNvPr id="19" name="Rectangle 18">
            <a:extLst>
              <a:ext uri="{FF2B5EF4-FFF2-40B4-BE49-F238E27FC236}">
                <a16:creationId xmlns:a16="http://schemas.microsoft.com/office/drawing/2014/main" id="{329E2DA5-8A3A-57F9-2AE3-FE164EA3E2C7}"/>
              </a:ext>
            </a:extLst>
          </p:cNvPr>
          <p:cNvSpPr/>
          <p:nvPr/>
        </p:nvSpPr>
        <p:spPr>
          <a:xfrm>
            <a:off x="10107560" y="4932258"/>
            <a:ext cx="1628464"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OPTIONS</a:t>
            </a:r>
            <a:endParaRPr lang="en-US" b="1" dirty="0">
              <a:latin typeface="Aharoni" panose="02010803020104030203" pitchFamily="2" charset="-79"/>
              <a:cs typeface="Aharoni" panose="02010803020104030203" pitchFamily="2" charset="-79"/>
            </a:endParaRPr>
          </a:p>
        </p:txBody>
      </p:sp>
      <p:sp>
        <p:nvSpPr>
          <p:cNvPr id="20" name="Rectangle 19">
            <a:extLst>
              <a:ext uri="{FF2B5EF4-FFF2-40B4-BE49-F238E27FC236}">
                <a16:creationId xmlns:a16="http://schemas.microsoft.com/office/drawing/2014/main" id="{6AEE80F5-E250-FC44-C4DF-F2DC028A764B}"/>
              </a:ext>
            </a:extLst>
          </p:cNvPr>
          <p:cNvSpPr/>
          <p:nvPr/>
        </p:nvSpPr>
        <p:spPr>
          <a:xfrm>
            <a:off x="560438" y="4932257"/>
            <a:ext cx="9381199" cy="55302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solidFill>
                  <a:schemeClr val="bg1">
                    <a:lumMod val="95000"/>
                  </a:schemeClr>
                </a:solidFill>
                <a:cs typeface="B Bardiya" panose="00000400000000000000" pitchFamily="2" charset="-78"/>
              </a:rPr>
              <a:t>برای دریافت گزینه‌های موجود برای یک منبع استفاده می‌شود</a:t>
            </a:r>
            <a:endParaRPr lang="en-US" b="1" dirty="0">
              <a:latin typeface="Aharoni" panose="02010803020104030203" pitchFamily="2" charset="-79"/>
              <a:cs typeface="Aharoni" panose="02010803020104030203" pitchFamily="2" charset="-79"/>
            </a:endParaRPr>
          </a:p>
        </p:txBody>
      </p:sp>
      <p:sp>
        <p:nvSpPr>
          <p:cNvPr id="21" name="Rectangle 20">
            <a:extLst>
              <a:ext uri="{FF2B5EF4-FFF2-40B4-BE49-F238E27FC236}">
                <a16:creationId xmlns:a16="http://schemas.microsoft.com/office/drawing/2014/main" id="{6B599DFC-4A2B-3C2A-A1E9-7EA60BA0E0BC}"/>
              </a:ext>
            </a:extLst>
          </p:cNvPr>
          <p:cNvSpPr/>
          <p:nvPr/>
        </p:nvSpPr>
        <p:spPr>
          <a:xfrm>
            <a:off x="10107560" y="5614392"/>
            <a:ext cx="1628464" cy="553022"/>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lumMod val="95000"/>
                  </a:schemeClr>
                </a:solidFill>
                <a:latin typeface="Aharoni" panose="02010803020104030203" pitchFamily="2" charset="-79"/>
                <a:cs typeface="Aharoni" panose="02010803020104030203" pitchFamily="2" charset="-79"/>
              </a:rPr>
              <a:t>PATCH</a:t>
            </a:r>
            <a:endParaRPr lang="en-US" b="1" dirty="0">
              <a:latin typeface="Aharoni" panose="02010803020104030203" pitchFamily="2" charset="-79"/>
              <a:cs typeface="Aharoni" panose="02010803020104030203" pitchFamily="2" charset="-79"/>
            </a:endParaRPr>
          </a:p>
        </p:txBody>
      </p:sp>
      <p:sp>
        <p:nvSpPr>
          <p:cNvPr id="22" name="Rectangle 21">
            <a:extLst>
              <a:ext uri="{FF2B5EF4-FFF2-40B4-BE49-F238E27FC236}">
                <a16:creationId xmlns:a16="http://schemas.microsoft.com/office/drawing/2014/main" id="{8664CB93-E1A9-6F57-6758-1A140B882E58}"/>
              </a:ext>
            </a:extLst>
          </p:cNvPr>
          <p:cNvSpPr/>
          <p:nvPr/>
        </p:nvSpPr>
        <p:spPr>
          <a:xfrm>
            <a:off x="560438" y="5614391"/>
            <a:ext cx="9381199" cy="553022"/>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solidFill>
                  <a:schemeClr val="bg1">
                    <a:lumMod val="95000"/>
                  </a:schemeClr>
                </a:solidFill>
                <a:cs typeface="B Bardiya" panose="00000400000000000000" pitchFamily="2" charset="-78"/>
              </a:rPr>
              <a:t>برای به‌روزرسانی جزئی یک منبع موجود در سرور استفاده می‌شود</a:t>
            </a:r>
            <a:endParaRPr lang="en-US" b="1" dirty="0">
              <a:latin typeface="Aharoni" panose="02010803020104030203" pitchFamily="2" charset="-79"/>
              <a:cs typeface="Aharoni" panose="02010803020104030203" pitchFamily="2" charset="-79"/>
            </a:endParaRPr>
          </a:p>
        </p:txBody>
      </p:sp>
      <p:sp>
        <p:nvSpPr>
          <p:cNvPr id="2" name="Rectangle 1">
            <a:extLst>
              <a:ext uri="{FF2B5EF4-FFF2-40B4-BE49-F238E27FC236}">
                <a16:creationId xmlns:a16="http://schemas.microsoft.com/office/drawing/2014/main" id="{3D7CA407-E0F2-CF95-6428-D76D683550FF}"/>
              </a:ext>
            </a:extLst>
          </p:cNvPr>
          <p:cNvSpPr/>
          <p:nvPr/>
        </p:nvSpPr>
        <p:spPr>
          <a:xfrm>
            <a:off x="3481397" y="182187"/>
            <a:ext cx="4374578" cy="842697"/>
          </a:xfrm>
          <a:prstGeom prst="rect">
            <a:avLst/>
          </a:prstGeom>
          <a:solidFill>
            <a:srgbClr val="36828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fa-IR" sz="2800" b="1" dirty="0">
                <a:latin typeface="Bar"/>
                <a:cs typeface="2  Bardiya" panose="00000400000000000000" pitchFamily="2" charset="-78"/>
              </a:rPr>
              <a:t>معرفی انواع </a:t>
            </a:r>
            <a:r>
              <a:rPr lang="en-US" sz="2800" b="1" dirty="0">
                <a:solidFill>
                  <a:schemeClr val="bg1">
                    <a:lumMod val="95000"/>
                  </a:schemeClr>
                </a:solidFill>
                <a:latin typeface="Aharoni" panose="02010803020104030203" pitchFamily="2" charset="-79"/>
                <a:cs typeface="Aharoni" panose="02010803020104030203" pitchFamily="2" charset="-79"/>
              </a:rPr>
              <a:t>HTTP METHOD</a:t>
            </a:r>
            <a:endParaRPr lang="en-US" sz="28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805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TotalTime>
  <Words>996</Words>
  <Application>Microsoft Office PowerPoint</Application>
  <PresentationFormat>Widescreen</PresentationFormat>
  <Paragraphs>140</Paragraphs>
  <Slides>24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Aharoni</vt:lpstr>
      <vt:lpstr>Arial</vt:lpstr>
      <vt:lpstr>B Bardiya</vt:lpstr>
      <vt:lpstr>Bar</vt:lpstr>
      <vt:lpstr>Calibri</vt:lpstr>
      <vt:lpstr>Calibri Light</vt:lpstr>
      <vt:lpstr>Franklin Gothic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mohammadreza ahadia</dc:creator>
  <cp:lastModifiedBy>mohammadreza ahadia</cp:lastModifiedBy>
  <cp:revision>40</cp:revision>
  <dcterms:created xsi:type="dcterms:W3CDTF">2024-01-09T17:28:47Z</dcterms:created>
  <dcterms:modified xsi:type="dcterms:W3CDTF">2024-03-20T12:16:40Z</dcterms:modified>
</cp:coreProperties>
</file>