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57" r:id="rId4"/>
    <p:sldId id="258" r:id="rId5"/>
    <p:sldId id="279" r:id="rId6"/>
    <p:sldId id="276" r:id="rId7"/>
    <p:sldId id="277" r:id="rId8"/>
    <p:sldId id="280" r:id="rId9"/>
    <p:sldId id="284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9F4"/>
    <a:srgbClr val="522CD5"/>
    <a:srgbClr val="407BFF"/>
    <a:srgbClr val="AAAAAA"/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3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1407177" y="1726860"/>
            <a:ext cx="899764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یکی از مهم‌ترین ویژگی‌های هر نرم‌افزار سرعت بالای آن است.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هرآنچه که لازم دارید تا یک نرم‌افزار بهینه توسعه دهید را در اختیار شما قرار می‌دهد.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B7FB0-AC0C-1D56-8820-FA95FA5F005B}"/>
              </a:ext>
            </a:extLst>
          </p:cNvPr>
          <p:cNvSpPr/>
          <p:nvPr/>
        </p:nvSpPr>
        <p:spPr>
          <a:xfrm>
            <a:off x="4638806" y="621225"/>
            <a:ext cx="2534391" cy="678179"/>
          </a:xfrm>
          <a:prstGeom prst="rect">
            <a:avLst/>
          </a:prstGeom>
          <a:solidFill>
            <a:srgbClr val="522C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عملکرد بالا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 descr="A screenshot of a device&#10;&#10;Description automatically generated">
            <a:extLst>
              <a:ext uri="{FF2B5EF4-FFF2-40B4-BE49-F238E27FC236}">
                <a16:creationId xmlns:a16="http://schemas.microsoft.com/office/drawing/2014/main" id="{0F6CE03A-371C-4925-E5D9-DED51E5C7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58" y="3238967"/>
            <a:ext cx="6746083" cy="30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6096000" y="2601932"/>
            <a:ext cx="57340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ارسال چند درخواست به‌صورت هم‌زمان به سرورها ممکن است سرور را دچار اختلال کند. این موضوع با استفاده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Asynchronous via async/await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طور کامل مدیریت میشود.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B7FB0-AC0C-1D56-8820-FA95FA5F005B}"/>
              </a:ext>
            </a:extLst>
          </p:cNvPr>
          <p:cNvSpPr/>
          <p:nvPr/>
        </p:nvSpPr>
        <p:spPr>
          <a:xfrm>
            <a:off x="8397425" y="1820761"/>
            <a:ext cx="3349793" cy="678179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 چهارچوب‌های ناهم‌زمان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 descr="A person sitting cross legged with a computer&#10;&#10;Description automatically generated">
            <a:extLst>
              <a:ext uri="{FF2B5EF4-FFF2-40B4-BE49-F238E27FC236}">
                <a16:creationId xmlns:a16="http://schemas.microsoft.com/office/drawing/2014/main" id="{9FEBC105-6999-214F-0CFB-E1675D09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" y="1425678"/>
            <a:ext cx="5692560" cy="45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5800356" y="2680590"/>
            <a:ext cx="57340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یکی از ضروری‌ترین امور در پروژه‌ها استفاده از وب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‌سرویس‌ها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است؛ چراکه در صورت درست عمل‌نکردن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 Api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پروژه دچار مشکل می‌شود. اما زمانی که از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استفاده می‌کنید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خیالتان راحت است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B7FB0-AC0C-1D56-8820-FA95FA5F005B}"/>
              </a:ext>
            </a:extLst>
          </p:cNvPr>
          <p:cNvSpPr/>
          <p:nvPr/>
        </p:nvSpPr>
        <p:spPr>
          <a:xfrm>
            <a:off x="8101781" y="1899419"/>
            <a:ext cx="3349793" cy="678179"/>
          </a:xfrm>
          <a:prstGeom prst="rect">
            <a:avLst/>
          </a:prstGeom>
          <a:solidFill>
            <a:srgbClr val="02A9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MVC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 API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 descr="A blue cloud with black text&#10;&#10;Description automatically generated">
            <a:extLst>
              <a:ext uri="{FF2B5EF4-FFF2-40B4-BE49-F238E27FC236}">
                <a16:creationId xmlns:a16="http://schemas.microsoft.com/office/drawing/2014/main" id="{6FDC2B3A-C02D-5DE6-95E3-87E7787CD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" y="9909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4912A9F-BFB6-A83D-BAD5-D9664605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402839"/>
            <a:ext cx="10390254" cy="605232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35D73C7-B2C1-C5C9-B309-04E5118D2DDB}"/>
              </a:ext>
            </a:extLst>
          </p:cNvPr>
          <p:cNvSpPr/>
          <p:nvPr/>
        </p:nvSpPr>
        <p:spPr>
          <a:xfrm>
            <a:off x="4454012" y="2804651"/>
            <a:ext cx="673511" cy="703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91B504D-08BB-A615-82FD-BEA93979C446}"/>
              </a:ext>
            </a:extLst>
          </p:cNvPr>
          <p:cNvSpPr/>
          <p:nvPr/>
        </p:nvSpPr>
        <p:spPr>
          <a:xfrm>
            <a:off x="1794387" y="402839"/>
            <a:ext cx="673511" cy="703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CB10BB-49C1-A5EB-F48C-A5E5A0B4A3E8}"/>
              </a:ext>
            </a:extLst>
          </p:cNvPr>
          <p:cNvSpPr/>
          <p:nvPr/>
        </p:nvSpPr>
        <p:spPr>
          <a:xfrm>
            <a:off x="5206180" y="402838"/>
            <a:ext cx="673511" cy="703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027B6-52C1-3ABB-A33F-F5A379959091}"/>
              </a:ext>
            </a:extLst>
          </p:cNvPr>
          <p:cNvSpPr/>
          <p:nvPr/>
        </p:nvSpPr>
        <p:spPr>
          <a:xfrm>
            <a:off x="6184491" y="2094272"/>
            <a:ext cx="1582993" cy="4621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1392511">
            <a:off x="3825550" y="2946571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چـــــیــــست؟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779423">
            <a:off x="3825550" y="1645032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2693440" y="1465570"/>
            <a:ext cx="680512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فریمورک قدرتمند برای طراحی سایت است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فریمورک توسعه وب مدرن  با کارایی بالا برای دات نت 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8" name="Picture 7" descr="A group of people painting a computer&#10;&#10;Description automatically generated">
            <a:extLst>
              <a:ext uri="{FF2B5EF4-FFF2-40B4-BE49-F238E27FC236}">
                <a16:creationId xmlns:a16="http://schemas.microsoft.com/office/drawing/2014/main" id="{BF2B2857-1B63-12A5-B54E-233CD96D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86" y="2150807"/>
            <a:ext cx="5021825" cy="50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1928205"/>
            <a:ext cx="120364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اولین بار در سال ۲۰۱۶ منتشر شد و یک طراحی مجدد از نسخه های قبلی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بود</a:t>
            </a:r>
            <a:endParaRPr lang="fa-IR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 descr="A person on a ladder holding a sign next to a large computer&#10;&#10;Description automatically generated">
            <a:extLst>
              <a:ext uri="{FF2B5EF4-FFF2-40B4-BE49-F238E27FC236}">
                <a16:creationId xmlns:a16="http://schemas.microsoft.com/office/drawing/2014/main" id="{2BD67B6E-9F59-9C9A-AB76-F7486EE7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1" y="3486610"/>
            <a:ext cx="4003778" cy="31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4" y="2207107"/>
            <a:ext cx="12036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پلتفرم محبوب توسط کمپانی مایکروسافت توسعه داده شده و به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‌صورت متن‌باز درگیت‌هاب در دسترس 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6D7FDEC-A736-37F2-9998-19F12B0F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19" y="3429000"/>
            <a:ext cx="4205161" cy="17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7755" y="1568083"/>
            <a:ext cx="1203649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فریم ورک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قدرتمند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توسعه اپلیکیشن‌های مدرن وب و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تحت فضای ابری است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حتی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می‌توان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اینترنت اشیا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نیز از آن استفاده کرد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 descr="A network of blue and white icons&#10;&#10;Description automatically generated">
            <a:extLst>
              <a:ext uri="{FF2B5EF4-FFF2-40B4-BE49-F238E27FC236}">
                <a16:creationId xmlns:a16="http://schemas.microsoft.com/office/drawing/2014/main" id="{C199A7F8-BEC4-4D97-D9EE-BBC6DA3A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62" y="2804053"/>
            <a:ext cx="5790528" cy="38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 rot="172196">
            <a:off x="4035794" y="2383822"/>
            <a:ext cx="3723349" cy="11098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22E492-4FB9-609F-5907-8EAE6D7976FC}"/>
              </a:ext>
            </a:extLst>
          </p:cNvPr>
          <p:cNvSpPr/>
          <p:nvPr/>
        </p:nvSpPr>
        <p:spPr>
          <a:xfrm rot="21421140">
            <a:off x="4234325" y="3256302"/>
            <a:ext cx="3723349" cy="1175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چرا باید استفاده کرد 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5928175" y="2838296"/>
            <a:ext cx="573401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شما با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می‌توانید تنها با نوشتن یک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خط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کد برنامه موردنظر خود را روی سیستم‌عامل‌های ویندوز، مک و لینوکس اجرا کنید.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B7FB0-AC0C-1D56-8820-FA95FA5F005B}"/>
              </a:ext>
            </a:extLst>
          </p:cNvPr>
          <p:cNvSpPr/>
          <p:nvPr/>
        </p:nvSpPr>
        <p:spPr>
          <a:xfrm>
            <a:off x="9045002" y="2057125"/>
            <a:ext cx="2534391" cy="6781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کراس پلتفرم 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1" name="Picture 10" descr="A cartoon penguin with orange feet&#10;&#10;Description automatically generated">
            <a:extLst>
              <a:ext uri="{FF2B5EF4-FFF2-40B4-BE49-F238E27FC236}">
                <a16:creationId xmlns:a16="http://schemas.microsoft.com/office/drawing/2014/main" id="{783110B0-19EE-1C67-77BE-0B296BA9B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82" y="2838296"/>
            <a:ext cx="1214331" cy="1154162"/>
          </a:xfrm>
          <a:prstGeom prst="rect">
            <a:avLst/>
          </a:prstGeom>
        </p:spPr>
      </p:pic>
      <p:pic>
        <p:nvPicPr>
          <p:cNvPr id="12" name="Picture 11" descr="A blue and white face&#10;&#10;Description automatically generated">
            <a:extLst>
              <a:ext uri="{FF2B5EF4-FFF2-40B4-BE49-F238E27FC236}">
                <a16:creationId xmlns:a16="http://schemas.microsoft.com/office/drawing/2014/main" id="{F4DC0AB3-25FF-EFFA-C7C4-F9C230BF1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60" y="2838296"/>
            <a:ext cx="1214331" cy="1214331"/>
          </a:xfrm>
          <a:prstGeom prst="rect">
            <a:avLst/>
          </a:prstGeom>
        </p:spPr>
      </p:pic>
      <p:pic>
        <p:nvPicPr>
          <p:cNvPr id="6" name="Picture 5" descr="A logo of a microsoft windows&#10;&#10;Description automatically generated">
            <a:extLst>
              <a:ext uri="{FF2B5EF4-FFF2-40B4-BE49-F238E27FC236}">
                <a16:creationId xmlns:a16="http://schemas.microsoft.com/office/drawing/2014/main" id="{4A497802-83C8-F452-B3D8-6C1FB97B4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8" y="2838297"/>
            <a:ext cx="1214331" cy="12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260</Words>
  <Application>Microsoft Office PowerPoint</Application>
  <PresentationFormat>Widescreen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13</cp:revision>
  <dcterms:created xsi:type="dcterms:W3CDTF">2024-01-09T17:28:47Z</dcterms:created>
  <dcterms:modified xsi:type="dcterms:W3CDTF">2024-01-11T20:40:47Z</dcterms:modified>
</cp:coreProperties>
</file>