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76" r:id="rId5"/>
    <p:sldId id="259" r:id="rId6"/>
    <p:sldId id="277" r:id="rId7"/>
    <p:sldId id="278" r:id="rId8"/>
    <p:sldId id="280" r:id="rId9"/>
    <p:sldId id="27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C3C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F8A7DB-8B89-8BE6-6DC9-9F380B954A57}"/>
              </a:ext>
            </a:extLst>
          </p:cNvPr>
          <p:cNvSpPr txBox="1"/>
          <p:nvPr/>
        </p:nvSpPr>
        <p:spPr>
          <a:xfrm>
            <a:off x="597128" y="2279953"/>
            <a:ext cx="640125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حال حاضر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NET Core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نسبت به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Framework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برتری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دار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مایکروسافت توصیه می‌کند که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8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 نسخه‌های بالاتر مهاجرت کنید.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 descr="A cartoon character sitting at a desk with computer&#10;&#10;Description automatically generated">
            <a:extLst>
              <a:ext uri="{FF2B5EF4-FFF2-40B4-BE49-F238E27FC236}">
                <a16:creationId xmlns:a16="http://schemas.microsoft.com/office/drawing/2014/main" id="{D9BFEE7C-4BE3-7054-A8DD-AFDC6183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4" y="748389"/>
            <a:ext cx="5361221" cy="53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788794">
            <a:off x="5650783" y="1698154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20314755">
            <a:off x="2495938" y="1965817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Framework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1392511">
            <a:off x="4063481" y="3234617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چـــــیــــست؟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2E44E91-E1C0-88FD-C4FE-D45DD853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3" y="520422"/>
            <a:ext cx="10341533" cy="60239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A6768B7-A64A-FE41-131B-B2C783608BC0}"/>
              </a:ext>
            </a:extLst>
          </p:cNvPr>
          <p:cNvSpPr/>
          <p:nvPr/>
        </p:nvSpPr>
        <p:spPr>
          <a:xfrm>
            <a:off x="1033388" y="2922793"/>
            <a:ext cx="1337187" cy="1219200"/>
          </a:xfrm>
          <a:prstGeom prst="rightArrow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9F00AD0-14F4-DDD2-E797-0BA4A7514384}"/>
              </a:ext>
            </a:extLst>
          </p:cNvPr>
          <p:cNvSpPr/>
          <p:nvPr/>
        </p:nvSpPr>
        <p:spPr>
          <a:xfrm>
            <a:off x="925233" y="313636"/>
            <a:ext cx="1337187" cy="1219200"/>
          </a:xfrm>
          <a:prstGeom prst="rightArrow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EB09CE-003B-1639-704E-1E3D12238FEE}"/>
              </a:ext>
            </a:extLst>
          </p:cNvPr>
          <p:cNvSpPr/>
          <p:nvPr/>
        </p:nvSpPr>
        <p:spPr>
          <a:xfrm rot="10800000">
            <a:off x="8265014" y="313636"/>
            <a:ext cx="1337187" cy="1219200"/>
          </a:xfrm>
          <a:prstGeom prst="rightArrow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Framework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0" y="2466409"/>
            <a:ext cx="12036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فریمورک توسعه نرم افزار برای ساخت و اجرای برنامه های کاربردی در محیط ویندوز 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4" name="Picture 13" descr="A logo of a microsoft windows&#10;&#10;Description automatically generated">
            <a:extLst>
              <a:ext uri="{FF2B5EF4-FFF2-40B4-BE49-F238E27FC236}">
                <a16:creationId xmlns:a16="http://schemas.microsoft.com/office/drawing/2014/main" id="{916C914A-37B8-29DB-0771-A05F92D5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11190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4" y="1720840"/>
            <a:ext cx="1203649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فریم‌ورک در سال ۲۰۰۲ عرضه شد و به مرور زمان به‌روزرسانی و توسعه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پیدا کرده است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فریمورک ابزارها و زیرساخت‌های لازم برای توسعه و اجرای برنامه‌های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ویندوزی، وب، و سرویس‌های ویندوزی را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ما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فراهم می‌کند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CC08A-5340-8658-66FD-09C6CD697889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Framework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F29DE6-F5AC-16F6-E7AA-6BB114A3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41" y="3713618"/>
            <a:ext cx="4855918" cy="2913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16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4" y="2287796"/>
            <a:ext cx="120364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NET Framework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روی سیستم‌عامل ویندوز اجرا می‌شود و به این سیستم‌عامل وابستگی دارد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4" name="Picture 13" descr="A logo of a microsoft windows&#10;&#10;Description automatically generated">
            <a:extLst>
              <a:ext uri="{FF2B5EF4-FFF2-40B4-BE49-F238E27FC236}">
                <a16:creationId xmlns:a16="http://schemas.microsoft.com/office/drawing/2014/main" id="{916C914A-37B8-29DB-0771-A05F92D5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09" y="3402395"/>
            <a:ext cx="3048000" cy="304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2CC08A-5340-8658-66FD-09C6CD697889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Framework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49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5860026" y="2664637"/>
            <a:ext cx="540864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دات نت فریمورک، یک ابزار با محدودیت‌‌‌‌‌‌‌‌‌‌‌‌‌‌‌‌های جدی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بود و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مهم‌‌‌‌‌‌‌‌‌‌‌‌‌‌‌‌ترین ضعف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آن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بود که تنها در سیستم‌‌‌‌‌‌‌‌‌‌‌‌‌‌‌‌عامل ویندوز قابلیت اجرا داشت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CC08A-5340-8658-66FD-09C6CD697889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C998-23EE-DC98-A691-EA58B82C743C}"/>
              </a:ext>
            </a:extLst>
          </p:cNvPr>
          <p:cNvSpPr/>
          <p:nvPr/>
        </p:nvSpPr>
        <p:spPr>
          <a:xfrm>
            <a:off x="4380658" y="289852"/>
            <a:ext cx="3430681" cy="9588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71BFD4FA-FAAE-014B-DD2B-80C969BE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585"/>
            <a:ext cx="5860026" cy="32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CC08A-5340-8658-66FD-09C6CD697889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C998-23EE-DC98-A691-EA58B82C743C}"/>
              </a:ext>
            </a:extLst>
          </p:cNvPr>
          <p:cNvSpPr/>
          <p:nvPr/>
        </p:nvSpPr>
        <p:spPr>
          <a:xfrm>
            <a:off x="4380658" y="289852"/>
            <a:ext cx="3430681" cy="9588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50024-BB76-18CA-6644-D44F93DF93E5}"/>
              </a:ext>
            </a:extLst>
          </p:cNvPr>
          <p:cNvSpPr txBox="1"/>
          <p:nvPr/>
        </p:nvSpPr>
        <p:spPr>
          <a:xfrm>
            <a:off x="756179" y="1850711"/>
            <a:ext cx="106796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۲۰۱۶ این شرکت ابزار برنامه‌نویسی چندپلتفرمی و منبع باز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.NET Core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به بازار عرضه کرد که روی تمامی پلتفرم‌‌‌‌‌‌‌‌‌‌‌‌‌‌‌‌های رایج در دنیا، قابل‌استفاده است.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 descr="A cartoon penguin with orange feet&#10;&#10;Description automatically generated">
            <a:extLst>
              <a:ext uri="{FF2B5EF4-FFF2-40B4-BE49-F238E27FC236}">
                <a16:creationId xmlns:a16="http://schemas.microsoft.com/office/drawing/2014/main" id="{A88AC967-FCE0-F392-C7BE-B891AE08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2" y="4432040"/>
            <a:ext cx="1214331" cy="1154162"/>
          </a:xfrm>
          <a:prstGeom prst="rect">
            <a:avLst/>
          </a:prstGeom>
        </p:spPr>
      </p:pic>
      <p:pic>
        <p:nvPicPr>
          <p:cNvPr id="9" name="Picture 8" descr="A blue and white face&#10;&#10;Description automatically generated">
            <a:extLst>
              <a:ext uri="{FF2B5EF4-FFF2-40B4-BE49-F238E27FC236}">
                <a16:creationId xmlns:a16="http://schemas.microsoft.com/office/drawing/2014/main" id="{7E5815F9-50F9-E6F7-1091-5C89E4897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66" y="4371871"/>
            <a:ext cx="1214331" cy="1214331"/>
          </a:xfrm>
          <a:prstGeom prst="rect">
            <a:avLst/>
          </a:prstGeom>
        </p:spPr>
      </p:pic>
      <p:pic>
        <p:nvPicPr>
          <p:cNvPr id="11" name="Picture 10" descr="A grey apple with a bite taken out of it&#10;&#10;Description automatically generated">
            <a:extLst>
              <a:ext uri="{FF2B5EF4-FFF2-40B4-BE49-F238E27FC236}">
                <a16:creationId xmlns:a16="http://schemas.microsoft.com/office/drawing/2014/main" id="{F1958DC8-E880-F153-1FEE-D5378F4E6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10" y="4320082"/>
            <a:ext cx="1214331" cy="1214331"/>
          </a:xfrm>
          <a:prstGeom prst="rect">
            <a:avLst/>
          </a:prstGeom>
        </p:spPr>
      </p:pic>
      <p:pic>
        <p:nvPicPr>
          <p:cNvPr id="13" name="Picture 12" descr="A green robot with white border&#10;&#10;Description automatically generated">
            <a:extLst>
              <a:ext uri="{FF2B5EF4-FFF2-40B4-BE49-F238E27FC236}">
                <a16:creationId xmlns:a16="http://schemas.microsoft.com/office/drawing/2014/main" id="{87A6992F-EDD8-6AC0-FFE2-09E1B89D6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4" y="4471424"/>
            <a:ext cx="1059111" cy="1059111"/>
          </a:xfrm>
          <a:prstGeom prst="rect">
            <a:avLst/>
          </a:prstGeom>
        </p:spPr>
      </p:pic>
      <p:pic>
        <p:nvPicPr>
          <p:cNvPr id="17" name="Picture 16" descr="A logo of a microsoft windows&#10;&#10;Description automatically generated">
            <a:extLst>
              <a:ext uri="{FF2B5EF4-FFF2-40B4-BE49-F238E27FC236}">
                <a16:creationId xmlns:a16="http://schemas.microsoft.com/office/drawing/2014/main" id="{F88B184A-36F1-FD06-6F41-5BD9C13074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18" y="4316204"/>
            <a:ext cx="1214331" cy="12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6350594" y="1954680"/>
            <a:ext cx="54796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البته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بعد ها به ... تغییر نام داد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CC08A-5340-8658-66FD-09C6CD697889}"/>
              </a:ext>
            </a:extLst>
          </p:cNvPr>
          <p:cNvSpPr/>
          <p:nvPr/>
        </p:nvSpPr>
        <p:spPr>
          <a:xfrm>
            <a:off x="4380659" y="328947"/>
            <a:ext cx="3430681" cy="919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C998-23EE-DC98-A691-EA58B82C743C}"/>
              </a:ext>
            </a:extLst>
          </p:cNvPr>
          <p:cNvSpPr/>
          <p:nvPr/>
        </p:nvSpPr>
        <p:spPr>
          <a:xfrm>
            <a:off x="4380658" y="289852"/>
            <a:ext cx="3430681" cy="9588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50024-BB76-18CA-6644-D44F93DF93E5}"/>
              </a:ext>
            </a:extLst>
          </p:cNvPr>
          <p:cNvSpPr txBox="1"/>
          <p:nvPr/>
        </p:nvSpPr>
        <p:spPr>
          <a:xfrm>
            <a:off x="9158358" y="2628981"/>
            <a:ext cx="25581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5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98E8A-6989-D558-2B13-52D3F3A18BBD}"/>
              </a:ext>
            </a:extLst>
          </p:cNvPr>
          <p:cNvSpPr txBox="1"/>
          <p:nvPr/>
        </p:nvSpPr>
        <p:spPr>
          <a:xfrm>
            <a:off x="9158357" y="2986985"/>
            <a:ext cx="25581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6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CD95-4A6A-05C2-3AC2-35EEBE9EEEE0}"/>
              </a:ext>
            </a:extLst>
          </p:cNvPr>
          <p:cNvSpPr txBox="1"/>
          <p:nvPr/>
        </p:nvSpPr>
        <p:spPr>
          <a:xfrm>
            <a:off x="9158357" y="3344989"/>
            <a:ext cx="25581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7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E7249-A397-DE46-63D3-3374131ECD35}"/>
              </a:ext>
            </a:extLst>
          </p:cNvPr>
          <p:cNvSpPr txBox="1"/>
          <p:nvPr/>
        </p:nvSpPr>
        <p:spPr>
          <a:xfrm>
            <a:off x="9158356" y="3702993"/>
            <a:ext cx="25581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.NET 8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9" name="Picture 18" descr="A cartoon character sitting at a computer&#10;&#10;Description automatically generated">
            <a:extLst>
              <a:ext uri="{FF2B5EF4-FFF2-40B4-BE49-F238E27FC236}">
                <a16:creationId xmlns:a16="http://schemas.microsoft.com/office/drawing/2014/main" id="{E0C42154-273E-DF0F-4D71-B79DC7FF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8" y="1340991"/>
            <a:ext cx="5324168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225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B Bardiya</vt:lpstr>
      <vt:lpstr>Calibri</vt:lpstr>
      <vt:lpstr>Calibri Light</vt:lpstr>
      <vt:lpstr>Franklin Gothic Heavy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17</cp:revision>
  <dcterms:created xsi:type="dcterms:W3CDTF">2024-01-09T17:28:47Z</dcterms:created>
  <dcterms:modified xsi:type="dcterms:W3CDTF">2024-01-11T14:59:51Z</dcterms:modified>
</cp:coreProperties>
</file>